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Pangolin" charset="1" panose="00000500000000000000"/>
      <p:regular r:id="rId15"/>
    </p:embeddedFont>
    <p:embeddedFont>
      <p:font typeface="Core Bandi Face" charset="1" panose="0106050600000002000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jpeg" Type="http://schemas.openxmlformats.org/officeDocument/2006/relationships/image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4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Relationship Id="rId8" Target="../media/image4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media/image47.sv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51.png" Type="http://schemas.openxmlformats.org/officeDocument/2006/relationships/image"/><Relationship Id="rId7" Target="../media/image52.svg" Type="http://schemas.openxmlformats.org/officeDocument/2006/relationships/image"/><Relationship Id="rId8" Target="../media/image53.png" Type="http://schemas.openxmlformats.org/officeDocument/2006/relationships/image"/><Relationship Id="rId9" Target="../media/image5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55.png" Type="http://schemas.openxmlformats.org/officeDocument/2006/relationships/image"/><Relationship Id="rId5" Target="../media/image56.svg" Type="http://schemas.openxmlformats.org/officeDocument/2006/relationships/image"/><Relationship Id="rId6" Target="../media/image57.png" Type="http://schemas.openxmlformats.org/officeDocument/2006/relationships/image"/><Relationship Id="rId7" Target="../media/image5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://psychologis.com.ua/kurt_koffka.htm#google_vignette" TargetMode="External" Type="http://schemas.openxmlformats.org/officeDocument/2006/relationships/hyperlink"/><Relationship Id="rId2" Target="../media/image59.png" Type="http://schemas.openxmlformats.org/officeDocument/2006/relationships/image"/><Relationship Id="rId3" Target="../media/image60.svg" Type="http://schemas.openxmlformats.org/officeDocument/2006/relationships/image"/><Relationship Id="rId4" Target="../media/image61.png" Type="http://schemas.openxmlformats.org/officeDocument/2006/relationships/image"/><Relationship Id="rId5" Target="../media/image62.svg" Type="http://schemas.openxmlformats.org/officeDocument/2006/relationships/image"/><Relationship Id="rId6" Target="../media/image46.png" Type="http://schemas.openxmlformats.org/officeDocument/2006/relationships/image"/><Relationship Id="rId7" Target="../media/image47.svg" Type="http://schemas.openxmlformats.org/officeDocument/2006/relationships/image"/><Relationship Id="rId8" Target="../media/image51.png" Type="http://schemas.openxmlformats.org/officeDocument/2006/relationships/image"/><Relationship Id="rId9" Target="../media/image5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219559" y="-2523922"/>
            <a:ext cx="7919153" cy="7040847"/>
          </a:xfrm>
          <a:custGeom>
            <a:avLst/>
            <a:gdLst/>
            <a:ahLst/>
            <a:cxnLst/>
            <a:rect r="r" b="b" t="t" l="l"/>
            <a:pathLst>
              <a:path h="7040847" w="7919153">
                <a:moveTo>
                  <a:pt x="0" y="0"/>
                </a:moveTo>
                <a:lnTo>
                  <a:pt x="7919153" y="0"/>
                </a:lnTo>
                <a:lnTo>
                  <a:pt x="7919153" y="7040847"/>
                </a:lnTo>
                <a:lnTo>
                  <a:pt x="0" y="70408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671518">
            <a:off x="13696864" y="6704017"/>
            <a:ext cx="5817299" cy="6172200"/>
          </a:xfrm>
          <a:custGeom>
            <a:avLst/>
            <a:gdLst/>
            <a:ahLst/>
            <a:cxnLst/>
            <a:rect r="r" b="b" t="t" l="l"/>
            <a:pathLst>
              <a:path h="6172200" w="5817299">
                <a:moveTo>
                  <a:pt x="0" y="0"/>
                </a:moveTo>
                <a:lnTo>
                  <a:pt x="5817299" y="0"/>
                </a:lnTo>
                <a:lnTo>
                  <a:pt x="5817299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466841">
            <a:off x="14751582" y="-2885237"/>
            <a:ext cx="6577162" cy="7043814"/>
          </a:xfrm>
          <a:custGeom>
            <a:avLst/>
            <a:gdLst/>
            <a:ahLst/>
            <a:cxnLst/>
            <a:rect r="r" b="b" t="t" l="l"/>
            <a:pathLst>
              <a:path h="7043814" w="6577162">
                <a:moveTo>
                  <a:pt x="0" y="0"/>
                </a:moveTo>
                <a:lnTo>
                  <a:pt x="6577162" y="0"/>
                </a:lnTo>
                <a:lnTo>
                  <a:pt x="6577162" y="7043814"/>
                </a:lnTo>
                <a:lnTo>
                  <a:pt x="0" y="70438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69223" y="7515513"/>
            <a:ext cx="4716103" cy="4114800"/>
          </a:xfrm>
          <a:custGeom>
            <a:avLst/>
            <a:gdLst/>
            <a:ahLst/>
            <a:cxnLst/>
            <a:rect r="r" b="b" t="t" l="l"/>
            <a:pathLst>
              <a:path h="4114800" w="4716103">
                <a:moveTo>
                  <a:pt x="0" y="0"/>
                </a:moveTo>
                <a:lnTo>
                  <a:pt x="4716103" y="0"/>
                </a:lnTo>
                <a:lnTo>
                  <a:pt x="47161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9966">
            <a:off x="13503320" y="7200810"/>
            <a:ext cx="4114980" cy="4114980"/>
          </a:xfrm>
          <a:custGeom>
            <a:avLst/>
            <a:gdLst/>
            <a:ahLst/>
            <a:cxnLst/>
            <a:rect r="r" b="b" t="t" l="l"/>
            <a:pathLst>
              <a:path h="4114980" w="4114980">
                <a:moveTo>
                  <a:pt x="0" y="0"/>
                </a:moveTo>
                <a:lnTo>
                  <a:pt x="4114980" y="0"/>
                </a:lnTo>
                <a:lnTo>
                  <a:pt x="4114980" y="4114980"/>
                </a:lnTo>
                <a:lnTo>
                  <a:pt x="0" y="41149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530797">
            <a:off x="-233225" y="87621"/>
            <a:ext cx="3879540" cy="3215169"/>
          </a:xfrm>
          <a:custGeom>
            <a:avLst/>
            <a:gdLst/>
            <a:ahLst/>
            <a:cxnLst/>
            <a:rect r="r" b="b" t="t" l="l"/>
            <a:pathLst>
              <a:path h="3215169" w="3879540">
                <a:moveTo>
                  <a:pt x="0" y="0"/>
                </a:moveTo>
                <a:lnTo>
                  <a:pt x="3879540" y="0"/>
                </a:lnTo>
                <a:lnTo>
                  <a:pt x="3879540" y="3215169"/>
                </a:lnTo>
                <a:lnTo>
                  <a:pt x="0" y="321516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486400" y="6494787"/>
            <a:ext cx="7315200" cy="1020726"/>
          </a:xfrm>
          <a:custGeom>
            <a:avLst/>
            <a:gdLst/>
            <a:ahLst/>
            <a:cxnLst/>
            <a:rect r="r" b="b" t="t" l="l"/>
            <a:pathLst>
              <a:path h="1020726" w="7315200">
                <a:moveTo>
                  <a:pt x="0" y="0"/>
                </a:moveTo>
                <a:lnTo>
                  <a:pt x="7315200" y="0"/>
                </a:lnTo>
                <a:lnTo>
                  <a:pt x="7315200" y="1020726"/>
                </a:lnTo>
                <a:lnTo>
                  <a:pt x="0" y="10207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962410" y="5143500"/>
            <a:ext cx="1417584" cy="856328"/>
          </a:xfrm>
          <a:custGeom>
            <a:avLst/>
            <a:gdLst/>
            <a:ahLst/>
            <a:cxnLst/>
            <a:rect r="r" b="b" t="t" l="l"/>
            <a:pathLst>
              <a:path h="856328" w="1417584">
                <a:moveTo>
                  <a:pt x="0" y="0"/>
                </a:moveTo>
                <a:lnTo>
                  <a:pt x="1417584" y="0"/>
                </a:lnTo>
                <a:lnTo>
                  <a:pt x="1417584" y="856328"/>
                </a:lnTo>
                <a:lnTo>
                  <a:pt x="0" y="85632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39601" y="5091391"/>
            <a:ext cx="1839624" cy="1102454"/>
          </a:xfrm>
          <a:custGeom>
            <a:avLst/>
            <a:gdLst/>
            <a:ahLst/>
            <a:cxnLst/>
            <a:rect r="r" b="b" t="t" l="l"/>
            <a:pathLst>
              <a:path h="1102454" w="1839624">
                <a:moveTo>
                  <a:pt x="0" y="0"/>
                </a:moveTo>
                <a:lnTo>
                  <a:pt x="1839624" y="0"/>
                </a:lnTo>
                <a:lnTo>
                  <a:pt x="1839624" y="1102454"/>
                </a:lnTo>
                <a:lnTo>
                  <a:pt x="0" y="110245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40017" y="8368775"/>
            <a:ext cx="4431655" cy="3642015"/>
          </a:xfrm>
          <a:custGeom>
            <a:avLst/>
            <a:gdLst/>
            <a:ahLst/>
            <a:cxnLst/>
            <a:rect r="r" b="b" t="t" l="l"/>
            <a:pathLst>
              <a:path h="3642015" w="4431655">
                <a:moveTo>
                  <a:pt x="0" y="0"/>
                </a:moveTo>
                <a:lnTo>
                  <a:pt x="4431655" y="0"/>
                </a:lnTo>
                <a:lnTo>
                  <a:pt x="4431655" y="3642015"/>
                </a:lnTo>
                <a:lnTo>
                  <a:pt x="0" y="364201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299836" y="-936949"/>
            <a:ext cx="4662574" cy="3147237"/>
          </a:xfrm>
          <a:custGeom>
            <a:avLst/>
            <a:gdLst/>
            <a:ahLst/>
            <a:cxnLst/>
            <a:rect r="r" b="b" t="t" l="l"/>
            <a:pathLst>
              <a:path h="3147237" w="4662574">
                <a:moveTo>
                  <a:pt x="0" y="0"/>
                </a:moveTo>
                <a:lnTo>
                  <a:pt x="4662574" y="0"/>
                </a:lnTo>
                <a:lnTo>
                  <a:pt x="4662574" y="3147237"/>
                </a:lnTo>
                <a:lnTo>
                  <a:pt x="0" y="314723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952653" y="636670"/>
            <a:ext cx="1191347" cy="719664"/>
          </a:xfrm>
          <a:custGeom>
            <a:avLst/>
            <a:gdLst/>
            <a:ahLst/>
            <a:cxnLst/>
            <a:rect r="r" b="b" t="t" l="l"/>
            <a:pathLst>
              <a:path h="719664" w="1191347">
                <a:moveTo>
                  <a:pt x="0" y="0"/>
                </a:moveTo>
                <a:lnTo>
                  <a:pt x="1191347" y="0"/>
                </a:lnTo>
                <a:lnTo>
                  <a:pt x="1191347" y="719664"/>
                </a:lnTo>
                <a:lnTo>
                  <a:pt x="0" y="71966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952653" y="8519412"/>
            <a:ext cx="1964153" cy="1053500"/>
          </a:xfrm>
          <a:custGeom>
            <a:avLst/>
            <a:gdLst/>
            <a:ahLst/>
            <a:cxnLst/>
            <a:rect r="r" b="b" t="t" l="l"/>
            <a:pathLst>
              <a:path h="1053500" w="1964153">
                <a:moveTo>
                  <a:pt x="0" y="0"/>
                </a:moveTo>
                <a:lnTo>
                  <a:pt x="1964153" y="0"/>
                </a:lnTo>
                <a:lnTo>
                  <a:pt x="1964153" y="1053501"/>
                </a:lnTo>
                <a:lnTo>
                  <a:pt x="0" y="105350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5815806" y="4274503"/>
            <a:ext cx="6656388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Курт Коффка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948398" y="6654450"/>
            <a:ext cx="3972662" cy="599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Нікітченко Катерина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4548473"/>
            <a:ext cx="15829781" cy="4709827"/>
          </a:xfrm>
          <a:custGeom>
            <a:avLst/>
            <a:gdLst/>
            <a:ahLst/>
            <a:cxnLst/>
            <a:rect r="r" b="b" t="t" l="l"/>
            <a:pathLst>
              <a:path h="4709827" w="15829781">
                <a:moveTo>
                  <a:pt x="0" y="0"/>
                </a:moveTo>
                <a:lnTo>
                  <a:pt x="15829781" y="0"/>
                </a:lnTo>
                <a:lnTo>
                  <a:pt x="15829781" y="4709827"/>
                </a:lnTo>
                <a:lnTo>
                  <a:pt x="0" y="47098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-653734" y="8650407"/>
            <a:ext cx="7315200" cy="2394065"/>
          </a:xfrm>
          <a:custGeom>
            <a:avLst/>
            <a:gdLst/>
            <a:ahLst/>
            <a:cxnLst/>
            <a:rect r="r" b="b" t="t" l="l"/>
            <a:pathLst>
              <a:path h="2394065" w="7315200">
                <a:moveTo>
                  <a:pt x="0" y="2394066"/>
                </a:moveTo>
                <a:lnTo>
                  <a:pt x="7315200" y="2394066"/>
                </a:lnTo>
                <a:lnTo>
                  <a:pt x="7315200" y="0"/>
                </a:lnTo>
                <a:lnTo>
                  <a:pt x="0" y="0"/>
                </a:lnTo>
                <a:lnTo>
                  <a:pt x="0" y="239406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3039535"/>
            <a:ext cx="15829781" cy="4709827"/>
          </a:xfrm>
          <a:custGeom>
            <a:avLst/>
            <a:gdLst/>
            <a:ahLst/>
            <a:cxnLst/>
            <a:rect r="r" b="b" t="t" l="l"/>
            <a:pathLst>
              <a:path h="4709827" w="15829781">
                <a:moveTo>
                  <a:pt x="0" y="0"/>
                </a:moveTo>
                <a:lnTo>
                  <a:pt x="15829781" y="0"/>
                </a:lnTo>
                <a:lnTo>
                  <a:pt x="15829781" y="4709827"/>
                </a:lnTo>
                <a:lnTo>
                  <a:pt x="0" y="47098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782645">
            <a:off x="15348479" y="1841"/>
            <a:ext cx="4952166" cy="4114800"/>
          </a:xfrm>
          <a:custGeom>
            <a:avLst/>
            <a:gdLst/>
            <a:ahLst/>
            <a:cxnLst/>
            <a:rect r="r" b="b" t="t" l="l"/>
            <a:pathLst>
              <a:path h="4114800" w="4952166">
                <a:moveTo>
                  <a:pt x="0" y="0"/>
                </a:moveTo>
                <a:lnTo>
                  <a:pt x="4952167" y="0"/>
                </a:lnTo>
                <a:lnTo>
                  <a:pt x="49521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997185" y="3932713"/>
            <a:ext cx="11492212" cy="43959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980"/>
              </a:lnSpc>
            </a:pPr>
            <a:r>
              <a:rPr lang="en-US" sz="3557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Курт Коффка — німецький психолог, один із засновників гештальтпсихології. Разом із М.Вертгеймером та В.Келером, він входив до тріо "батьків" цього напрямку психології.</a:t>
            </a:r>
          </a:p>
          <a:p>
            <a:pPr algn="r">
              <a:lnSpc>
                <a:spcPts val="4980"/>
              </a:lnSpc>
            </a:pPr>
            <a:r>
              <a:rPr lang="en-US" sz="3557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Коффка відіграв ключову роль у розробці основних принципів гештальт-психології, зокрема у вивченні сприйняття та мислення людини.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04115" y="3513935"/>
            <a:ext cx="3793070" cy="5319188"/>
          </a:xfrm>
          <a:custGeom>
            <a:avLst/>
            <a:gdLst/>
            <a:ahLst/>
            <a:cxnLst/>
            <a:rect r="r" b="b" t="t" l="l"/>
            <a:pathLst>
              <a:path h="5319188" w="3793070">
                <a:moveTo>
                  <a:pt x="0" y="0"/>
                </a:moveTo>
                <a:lnTo>
                  <a:pt x="3793070" y="0"/>
                </a:lnTo>
                <a:lnTo>
                  <a:pt x="3793070" y="5319188"/>
                </a:lnTo>
                <a:lnTo>
                  <a:pt x="0" y="53191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  <p:transition spd="med">
    <p:cover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750931">
            <a:off x="-2442018" y="7227950"/>
            <a:ext cx="4884036" cy="4114800"/>
          </a:xfrm>
          <a:custGeom>
            <a:avLst/>
            <a:gdLst/>
            <a:ahLst/>
            <a:cxnLst/>
            <a:rect r="r" b="b" t="t" l="l"/>
            <a:pathLst>
              <a:path h="4114800" w="4884036">
                <a:moveTo>
                  <a:pt x="0" y="0"/>
                </a:moveTo>
                <a:lnTo>
                  <a:pt x="4884036" y="0"/>
                </a:lnTo>
                <a:lnTo>
                  <a:pt x="48840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0560472">
            <a:off x="15074748" y="-2047501"/>
            <a:ext cx="5461436" cy="4526165"/>
          </a:xfrm>
          <a:custGeom>
            <a:avLst/>
            <a:gdLst/>
            <a:ahLst/>
            <a:cxnLst/>
            <a:rect r="r" b="b" t="t" l="l"/>
            <a:pathLst>
              <a:path h="4526165" w="5461436">
                <a:moveTo>
                  <a:pt x="0" y="0"/>
                </a:moveTo>
                <a:lnTo>
                  <a:pt x="5461436" y="0"/>
                </a:lnTo>
                <a:lnTo>
                  <a:pt x="5461436" y="4526165"/>
                </a:lnTo>
                <a:lnTo>
                  <a:pt x="0" y="45261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83400" y="2045782"/>
            <a:ext cx="14972633" cy="4454801"/>
          </a:xfrm>
          <a:custGeom>
            <a:avLst/>
            <a:gdLst/>
            <a:ahLst/>
            <a:cxnLst/>
            <a:rect r="r" b="b" t="t" l="l"/>
            <a:pathLst>
              <a:path h="4454801" w="14972633">
                <a:moveTo>
                  <a:pt x="0" y="0"/>
                </a:moveTo>
                <a:lnTo>
                  <a:pt x="14972634" y="0"/>
                </a:lnTo>
                <a:lnTo>
                  <a:pt x="14972634" y="4454800"/>
                </a:lnTo>
                <a:lnTo>
                  <a:pt x="0" y="445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4803499"/>
            <a:ext cx="14972633" cy="4454801"/>
          </a:xfrm>
          <a:custGeom>
            <a:avLst/>
            <a:gdLst/>
            <a:ahLst/>
            <a:cxnLst/>
            <a:rect r="r" b="b" t="t" l="l"/>
            <a:pathLst>
              <a:path h="4454801" w="14972633">
                <a:moveTo>
                  <a:pt x="0" y="0"/>
                </a:moveTo>
                <a:lnTo>
                  <a:pt x="14972633" y="0"/>
                </a:lnTo>
                <a:lnTo>
                  <a:pt x="14972633" y="4454801"/>
                </a:lnTo>
                <a:lnTo>
                  <a:pt x="0" y="44548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424150" y="3586748"/>
            <a:ext cx="2381315" cy="5827669"/>
          </a:xfrm>
          <a:custGeom>
            <a:avLst/>
            <a:gdLst/>
            <a:ahLst/>
            <a:cxnLst/>
            <a:rect r="r" b="b" t="t" l="l"/>
            <a:pathLst>
              <a:path h="5827669" w="2381315">
                <a:moveTo>
                  <a:pt x="0" y="0"/>
                </a:moveTo>
                <a:lnTo>
                  <a:pt x="2381316" y="0"/>
                </a:lnTo>
                <a:lnTo>
                  <a:pt x="2381316" y="5827669"/>
                </a:lnTo>
                <a:lnTo>
                  <a:pt x="0" y="58276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320258" y="2663284"/>
            <a:ext cx="5103892" cy="5964759"/>
          </a:xfrm>
          <a:custGeom>
            <a:avLst/>
            <a:gdLst/>
            <a:ahLst/>
            <a:cxnLst/>
            <a:rect r="r" b="b" t="t" l="l"/>
            <a:pathLst>
              <a:path h="5964759" w="5103892">
                <a:moveTo>
                  <a:pt x="0" y="0"/>
                </a:moveTo>
                <a:lnTo>
                  <a:pt x="5103892" y="0"/>
                </a:lnTo>
                <a:lnTo>
                  <a:pt x="5103892" y="5964758"/>
                </a:lnTo>
                <a:lnTo>
                  <a:pt x="0" y="59647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0352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20312" y="3189528"/>
            <a:ext cx="9210640" cy="4826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44"/>
              </a:lnSpc>
            </a:pPr>
            <a:r>
              <a:rPr lang="en-US" sz="4603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Коффка був пов'язаний з Гессенским університетом і брав участь в якості випробуваного в експериментах по дослідженню сприйняття, які проводив М. Вертгеймер у 1911-1924-х роках.</a:t>
            </a:r>
          </a:p>
        </p:txBody>
      </p:sp>
    </p:spTree>
  </p:cSld>
  <p:clrMapOvr>
    <a:masterClrMapping/>
  </p:clrMapOvr>
  <p:transition spd="med">
    <p:cover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58398" y="7698935"/>
            <a:ext cx="3753394" cy="3118729"/>
          </a:xfrm>
          <a:custGeom>
            <a:avLst/>
            <a:gdLst/>
            <a:ahLst/>
            <a:cxnLst/>
            <a:rect r="r" b="b" t="t" l="l"/>
            <a:pathLst>
              <a:path h="3118729" w="3753394">
                <a:moveTo>
                  <a:pt x="0" y="0"/>
                </a:moveTo>
                <a:lnTo>
                  <a:pt x="3753394" y="0"/>
                </a:lnTo>
                <a:lnTo>
                  <a:pt x="3753394" y="3118730"/>
                </a:lnTo>
                <a:lnTo>
                  <a:pt x="0" y="31187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07387" y="-1618602"/>
            <a:ext cx="5847907" cy="4114800"/>
          </a:xfrm>
          <a:custGeom>
            <a:avLst/>
            <a:gdLst/>
            <a:ahLst/>
            <a:cxnLst/>
            <a:rect r="r" b="b" t="t" l="l"/>
            <a:pathLst>
              <a:path h="4114800" w="5847907">
                <a:moveTo>
                  <a:pt x="0" y="0"/>
                </a:moveTo>
                <a:lnTo>
                  <a:pt x="5847907" y="0"/>
                </a:lnTo>
                <a:lnTo>
                  <a:pt x="58479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919" y="2496198"/>
            <a:ext cx="14874506" cy="4425605"/>
          </a:xfrm>
          <a:custGeom>
            <a:avLst/>
            <a:gdLst/>
            <a:ahLst/>
            <a:cxnLst/>
            <a:rect r="r" b="b" t="t" l="l"/>
            <a:pathLst>
              <a:path h="4425605" w="14874506">
                <a:moveTo>
                  <a:pt x="0" y="0"/>
                </a:moveTo>
                <a:lnTo>
                  <a:pt x="14874506" y="0"/>
                </a:lnTo>
                <a:lnTo>
                  <a:pt x="14874506" y="4425605"/>
                </a:lnTo>
                <a:lnTo>
                  <a:pt x="0" y="44256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02379" y="4838783"/>
            <a:ext cx="14854046" cy="4419517"/>
          </a:xfrm>
          <a:custGeom>
            <a:avLst/>
            <a:gdLst/>
            <a:ahLst/>
            <a:cxnLst/>
            <a:rect r="r" b="b" t="t" l="l"/>
            <a:pathLst>
              <a:path h="4419517" w="14854046">
                <a:moveTo>
                  <a:pt x="0" y="0"/>
                </a:moveTo>
                <a:lnTo>
                  <a:pt x="14854046" y="0"/>
                </a:lnTo>
                <a:lnTo>
                  <a:pt x="14854046" y="4419517"/>
                </a:lnTo>
                <a:lnTo>
                  <a:pt x="0" y="44195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369814" y="3546982"/>
            <a:ext cx="10746819" cy="4683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344"/>
              </a:lnSpc>
            </a:pPr>
            <a:r>
              <a:rPr lang="en-US" sz="3817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Результати цих експериментів привели Коффку, Келера і Вертгеймера у виділення цілісного підходу. Згідно з принципами якого, психологічні феномени не можуть бути інтерпретовані як комбінація окремих елементів: частина отримує свої властивості з властивостей цілого, і людина сприймає ціле швидше, ніж його частини.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28700" y="3275499"/>
            <a:ext cx="4341114" cy="5208056"/>
          </a:xfrm>
          <a:custGeom>
            <a:avLst/>
            <a:gdLst/>
            <a:ahLst/>
            <a:cxnLst/>
            <a:rect r="r" b="b" t="t" l="l"/>
            <a:pathLst>
              <a:path h="5208056" w="4341114">
                <a:moveTo>
                  <a:pt x="0" y="0"/>
                </a:moveTo>
                <a:lnTo>
                  <a:pt x="4341114" y="0"/>
                </a:lnTo>
                <a:lnTo>
                  <a:pt x="4341114" y="5208056"/>
                </a:lnTo>
                <a:lnTo>
                  <a:pt x="0" y="5208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195" t="0" r="-10774" b="0"/>
            </a:stretch>
          </a:blipFill>
        </p:spPr>
      </p:sp>
    </p:spTree>
  </p:cSld>
  <p:clrMapOvr>
    <a:masterClrMapping/>
  </p:clrMapOvr>
  <p:transition spd="med">
    <p:cover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20592" y="8561322"/>
            <a:ext cx="6251768" cy="4114800"/>
          </a:xfrm>
          <a:custGeom>
            <a:avLst/>
            <a:gdLst/>
            <a:ahLst/>
            <a:cxnLst/>
            <a:rect r="r" b="b" t="t" l="l"/>
            <a:pathLst>
              <a:path h="4114800" w="6251768">
                <a:moveTo>
                  <a:pt x="0" y="0"/>
                </a:moveTo>
                <a:lnTo>
                  <a:pt x="6251768" y="0"/>
                </a:lnTo>
                <a:lnTo>
                  <a:pt x="6251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10377" y="4316394"/>
            <a:ext cx="14267247" cy="4244927"/>
          </a:xfrm>
          <a:custGeom>
            <a:avLst/>
            <a:gdLst/>
            <a:ahLst/>
            <a:cxnLst/>
            <a:rect r="r" b="b" t="t" l="l"/>
            <a:pathLst>
              <a:path h="4244927" w="14267247">
                <a:moveTo>
                  <a:pt x="0" y="0"/>
                </a:moveTo>
                <a:lnTo>
                  <a:pt x="14267246" y="0"/>
                </a:lnTo>
                <a:lnTo>
                  <a:pt x="14267246" y="4244928"/>
                </a:lnTo>
                <a:lnTo>
                  <a:pt x="0" y="42449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10377" y="3468429"/>
            <a:ext cx="14267247" cy="4244927"/>
          </a:xfrm>
          <a:custGeom>
            <a:avLst/>
            <a:gdLst/>
            <a:ahLst/>
            <a:cxnLst/>
            <a:rect r="r" b="b" t="t" l="l"/>
            <a:pathLst>
              <a:path h="4244927" w="14267247">
                <a:moveTo>
                  <a:pt x="0" y="0"/>
                </a:moveTo>
                <a:lnTo>
                  <a:pt x="14267246" y="0"/>
                </a:lnTo>
                <a:lnTo>
                  <a:pt x="14267246" y="4244927"/>
                </a:lnTo>
                <a:lnTo>
                  <a:pt x="0" y="42449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623497" y="-2208504"/>
            <a:ext cx="5625325" cy="5676933"/>
          </a:xfrm>
          <a:custGeom>
            <a:avLst/>
            <a:gdLst/>
            <a:ahLst/>
            <a:cxnLst/>
            <a:rect r="r" b="b" t="t" l="l"/>
            <a:pathLst>
              <a:path h="5676933" w="5625325">
                <a:moveTo>
                  <a:pt x="0" y="0"/>
                </a:moveTo>
                <a:lnTo>
                  <a:pt x="5625325" y="0"/>
                </a:lnTo>
                <a:lnTo>
                  <a:pt x="5625325" y="5676933"/>
                </a:lnTo>
                <a:lnTo>
                  <a:pt x="0" y="56769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212563" y="3468429"/>
            <a:ext cx="3065061" cy="5092893"/>
          </a:xfrm>
          <a:custGeom>
            <a:avLst/>
            <a:gdLst/>
            <a:ahLst/>
            <a:cxnLst/>
            <a:rect r="r" b="b" t="t" l="l"/>
            <a:pathLst>
              <a:path h="5092893" w="3065061">
                <a:moveTo>
                  <a:pt x="0" y="0"/>
                </a:moveTo>
                <a:lnTo>
                  <a:pt x="3065060" y="0"/>
                </a:lnTo>
                <a:lnTo>
                  <a:pt x="3065060" y="5092893"/>
                </a:lnTo>
                <a:lnTo>
                  <a:pt x="0" y="50928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1085" t="0" r="-11085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305110" y="4742460"/>
            <a:ext cx="10534532" cy="2970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43"/>
              </a:lnSpc>
            </a:pPr>
            <a:r>
              <a:rPr lang="en-US" sz="3388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В одній із своїх головних праць «Розвиток психіки» він застосував точку зору гештальтпсихології в питаннях дитячої психології і довів, що діти спочатку сприймають світ цілісно і слабо диференціюють об'єкти навколо себе.</a:t>
            </a:r>
          </a:p>
        </p:txBody>
      </p:sp>
    </p:spTree>
  </p:cSld>
  <p:clrMapOvr>
    <a:masterClrMapping/>
  </p:clrMapOvr>
  <p:transition spd="med">
    <p:cover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783962" y="6873724"/>
            <a:ext cx="5625325" cy="5676933"/>
          </a:xfrm>
          <a:custGeom>
            <a:avLst/>
            <a:gdLst/>
            <a:ahLst/>
            <a:cxnLst/>
            <a:rect r="r" b="b" t="t" l="l"/>
            <a:pathLst>
              <a:path h="5676933" w="5625325">
                <a:moveTo>
                  <a:pt x="0" y="0"/>
                </a:moveTo>
                <a:lnTo>
                  <a:pt x="5625324" y="0"/>
                </a:lnTo>
                <a:lnTo>
                  <a:pt x="5625324" y="5676933"/>
                </a:lnTo>
                <a:lnTo>
                  <a:pt x="0" y="5676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5464183" y="1169115"/>
            <a:ext cx="7359635" cy="8818734"/>
          </a:xfrm>
          <a:custGeom>
            <a:avLst/>
            <a:gdLst/>
            <a:ahLst/>
            <a:cxnLst/>
            <a:rect r="r" b="b" t="t" l="l"/>
            <a:pathLst>
              <a:path h="8818734" w="7359635">
                <a:moveTo>
                  <a:pt x="0" y="0"/>
                </a:moveTo>
                <a:lnTo>
                  <a:pt x="7359634" y="0"/>
                </a:lnTo>
                <a:lnTo>
                  <a:pt x="7359634" y="8818735"/>
                </a:lnTo>
                <a:lnTo>
                  <a:pt x="0" y="88187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560472">
            <a:off x="14528582" y="-1136731"/>
            <a:ext cx="5461436" cy="4526165"/>
          </a:xfrm>
          <a:custGeom>
            <a:avLst/>
            <a:gdLst/>
            <a:ahLst/>
            <a:cxnLst/>
            <a:rect r="r" b="b" t="t" l="l"/>
            <a:pathLst>
              <a:path h="4526165" w="5461436">
                <a:moveTo>
                  <a:pt x="0" y="0"/>
                </a:moveTo>
                <a:lnTo>
                  <a:pt x="5461436" y="0"/>
                </a:lnTo>
                <a:lnTo>
                  <a:pt x="5461436" y="4526165"/>
                </a:lnTo>
                <a:lnTo>
                  <a:pt x="0" y="45261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377653" y="5143500"/>
            <a:ext cx="3652141" cy="4641337"/>
          </a:xfrm>
          <a:custGeom>
            <a:avLst/>
            <a:gdLst/>
            <a:ahLst/>
            <a:cxnLst/>
            <a:rect r="r" b="b" t="t" l="l"/>
            <a:pathLst>
              <a:path h="4641337" w="3652141">
                <a:moveTo>
                  <a:pt x="0" y="0"/>
                </a:moveTo>
                <a:lnTo>
                  <a:pt x="3652142" y="0"/>
                </a:lnTo>
                <a:lnTo>
                  <a:pt x="3652142" y="4641337"/>
                </a:lnTo>
                <a:lnTo>
                  <a:pt x="0" y="46413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753675" y="2661503"/>
            <a:ext cx="6780650" cy="57577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6"/>
              </a:lnSpc>
            </a:pPr>
            <a:r>
              <a:rPr lang="en-US" sz="4090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У 1935 році він опублікував свою головну роботу «Основи гештальтпсихології». У ній він розглянув широке коло питань прикладної психології, але взагалі вона була присвячена вивченню сприйняття, пам'яті і навчання.</a:t>
            </a:r>
          </a:p>
        </p:txBody>
      </p:sp>
    </p:spTree>
  </p:cSld>
  <p:clrMapOvr>
    <a:masterClrMapping/>
  </p:clrMapOvr>
  <p:transition spd="med">
    <p:cover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9519" y="3970750"/>
            <a:ext cx="15428961" cy="4590572"/>
          </a:xfrm>
          <a:custGeom>
            <a:avLst/>
            <a:gdLst/>
            <a:ahLst/>
            <a:cxnLst/>
            <a:rect r="r" b="b" t="t" l="l"/>
            <a:pathLst>
              <a:path h="4590572" w="15428961">
                <a:moveTo>
                  <a:pt x="0" y="0"/>
                </a:moveTo>
                <a:lnTo>
                  <a:pt x="15428962" y="0"/>
                </a:lnTo>
                <a:lnTo>
                  <a:pt x="15428962" y="4590572"/>
                </a:lnTo>
                <a:lnTo>
                  <a:pt x="0" y="4590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9519" y="3289943"/>
            <a:ext cx="15428961" cy="4590572"/>
          </a:xfrm>
          <a:custGeom>
            <a:avLst/>
            <a:gdLst/>
            <a:ahLst/>
            <a:cxnLst/>
            <a:rect r="r" b="b" t="t" l="l"/>
            <a:pathLst>
              <a:path h="4590572" w="15428961">
                <a:moveTo>
                  <a:pt x="0" y="0"/>
                </a:moveTo>
                <a:lnTo>
                  <a:pt x="15428962" y="0"/>
                </a:lnTo>
                <a:lnTo>
                  <a:pt x="15428962" y="4590572"/>
                </a:lnTo>
                <a:lnTo>
                  <a:pt x="0" y="4590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869518" y="8561322"/>
            <a:ext cx="6598076" cy="4114800"/>
          </a:xfrm>
          <a:custGeom>
            <a:avLst/>
            <a:gdLst/>
            <a:ahLst/>
            <a:cxnLst/>
            <a:rect r="r" b="b" t="t" l="l"/>
            <a:pathLst>
              <a:path h="4114800" w="6598076">
                <a:moveTo>
                  <a:pt x="0" y="0"/>
                </a:moveTo>
                <a:lnTo>
                  <a:pt x="6598075" y="0"/>
                </a:lnTo>
                <a:lnTo>
                  <a:pt x="65980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148162" y="-1505664"/>
            <a:ext cx="4222276" cy="4114800"/>
          </a:xfrm>
          <a:custGeom>
            <a:avLst/>
            <a:gdLst/>
            <a:ahLst/>
            <a:cxnLst/>
            <a:rect r="r" b="b" t="t" l="l"/>
            <a:pathLst>
              <a:path h="4114800" w="4222276">
                <a:moveTo>
                  <a:pt x="0" y="0"/>
                </a:moveTo>
                <a:lnTo>
                  <a:pt x="4222276" y="0"/>
                </a:lnTo>
                <a:lnTo>
                  <a:pt x="42222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34906" y="4531357"/>
            <a:ext cx="14618188" cy="2754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0"/>
              </a:lnSpc>
            </a:pPr>
            <a:r>
              <a:rPr lang="en-US" sz="3921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Таким чином, завдяки своїм дослідженням, Курт Коффка подарував світу таке поняття як гештальтпсихологія і зміг пояснити такі важливі складові нашої психіки як: сприйняття, пам'ять та навчання.</a:t>
            </a:r>
          </a:p>
        </p:txBody>
      </p:sp>
    </p:spTree>
  </p:cSld>
  <p:clrMapOvr>
    <a:masterClrMapping/>
  </p:clrMapOvr>
  <p:transition spd="med">
    <p:cover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219559" y="-2523922"/>
            <a:ext cx="7919153" cy="7040847"/>
          </a:xfrm>
          <a:custGeom>
            <a:avLst/>
            <a:gdLst/>
            <a:ahLst/>
            <a:cxnLst/>
            <a:rect r="r" b="b" t="t" l="l"/>
            <a:pathLst>
              <a:path h="7040847" w="7919153">
                <a:moveTo>
                  <a:pt x="0" y="0"/>
                </a:moveTo>
                <a:lnTo>
                  <a:pt x="7919153" y="0"/>
                </a:lnTo>
                <a:lnTo>
                  <a:pt x="7919153" y="7040847"/>
                </a:lnTo>
                <a:lnTo>
                  <a:pt x="0" y="70408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671518">
            <a:off x="13696864" y="6704017"/>
            <a:ext cx="5817299" cy="6172200"/>
          </a:xfrm>
          <a:custGeom>
            <a:avLst/>
            <a:gdLst/>
            <a:ahLst/>
            <a:cxnLst/>
            <a:rect r="r" b="b" t="t" l="l"/>
            <a:pathLst>
              <a:path h="6172200" w="5817299">
                <a:moveTo>
                  <a:pt x="0" y="0"/>
                </a:moveTo>
                <a:lnTo>
                  <a:pt x="5817299" y="0"/>
                </a:lnTo>
                <a:lnTo>
                  <a:pt x="5817299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4466841">
            <a:off x="14751582" y="-2885237"/>
            <a:ext cx="6577162" cy="7043814"/>
          </a:xfrm>
          <a:custGeom>
            <a:avLst/>
            <a:gdLst/>
            <a:ahLst/>
            <a:cxnLst/>
            <a:rect r="r" b="b" t="t" l="l"/>
            <a:pathLst>
              <a:path h="7043814" w="6577162">
                <a:moveTo>
                  <a:pt x="0" y="0"/>
                </a:moveTo>
                <a:lnTo>
                  <a:pt x="6577162" y="0"/>
                </a:lnTo>
                <a:lnTo>
                  <a:pt x="6577162" y="7043814"/>
                </a:lnTo>
                <a:lnTo>
                  <a:pt x="0" y="70438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69223" y="7515513"/>
            <a:ext cx="4716103" cy="4114800"/>
          </a:xfrm>
          <a:custGeom>
            <a:avLst/>
            <a:gdLst/>
            <a:ahLst/>
            <a:cxnLst/>
            <a:rect r="r" b="b" t="t" l="l"/>
            <a:pathLst>
              <a:path h="4114800" w="4716103">
                <a:moveTo>
                  <a:pt x="0" y="0"/>
                </a:moveTo>
                <a:lnTo>
                  <a:pt x="4716103" y="0"/>
                </a:lnTo>
                <a:lnTo>
                  <a:pt x="47161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9966">
            <a:off x="13503320" y="7200810"/>
            <a:ext cx="4114980" cy="4114980"/>
          </a:xfrm>
          <a:custGeom>
            <a:avLst/>
            <a:gdLst/>
            <a:ahLst/>
            <a:cxnLst/>
            <a:rect r="r" b="b" t="t" l="l"/>
            <a:pathLst>
              <a:path h="4114980" w="4114980">
                <a:moveTo>
                  <a:pt x="0" y="0"/>
                </a:moveTo>
                <a:lnTo>
                  <a:pt x="4114980" y="0"/>
                </a:lnTo>
                <a:lnTo>
                  <a:pt x="4114980" y="4114980"/>
                </a:lnTo>
                <a:lnTo>
                  <a:pt x="0" y="41149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530797">
            <a:off x="-233225" y="87621"/>
            <a:ext cx="3879540" cy="3215169"/>
          </a:xfrm>
          <a:custGeom>
            <a:avLst/>
            <a:gdLst/>
            <a:ahLst/>
            <a:cxnLst/>
            <a:rect r="r" b="b" t="t" l="l"/>
            <a:pathLst>
              <a:path h="3215169" w="3879540">
                <a:moveTo>
                  <a:pt x="0" y="0"/>
                </a:moveTo>
                <a:lnTo>
                  <a:pt x="3879540" y="0"/>
                </a:lnTo>
                <a:lnTo>
                  <a:pt x="3879540" y="3215169"/>
                </a:lnTo>
                <a:lnTo>
                  <a:pt x="0" y="321516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445216" y="4487856"/>
            <a:ext cx="9397569" cy="1311289"/>
          </a:xfrm>
          <a:custGeom>
            <a:avLst/>
            <a:gdLst/>
            <a:ahLst/>
            <a:cxnLst/>
            <a:rect r="r" b="b" t="t" l="l"/>
            <a:pathLst>
              <a:path h="1311289" w="9397569">
                <a:moveTo>
                  <a:pt x="0" y="0"/>
                </a:moveTo>
                <a:lnTo>
                  <a:pt x="9397568" y="0"/>
                </a:lnTo>
                <a:lnTo>
                  <a:pt x="9397568" y="1311288"/>
                </a:lnTo>
                <a:lnTo>
                  <a:pt x="0" y="131128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962410" y="5143500"/>
            <a:ext cx="1417584" cy="856328"/>
          </a:xfrm>
          <a:custGeom>
            <a:avLst/>
            <a:gdLst/>
            <a:ahLst/>
            <a:cxnLst/>
            <a:rect r="r" b="b" t="t" l="l"/>
            <a:pathLst>
              <a:path h="856328" w="1417584">
                <a:moveTo>
                  <a:pt x="0" y="0"/>
                </a:moveTo>
                <a:lnTo>
                  <a:pt x="1417584" y="0"/>
                </a:lnTo>
                <a:lnTo>
                  <a:pt x="1417584" y="856328"/>
                </a:lnTo>
                <a:lnTo>
                  <a:pt x="0" y="85632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39601" y="5091391"/>
            <a:ext cx="1839624" cy="1102454"/>
          </a:xfrm>
          <a:custGeom>
            <a:avLst/>
            <a:gdLst/>
            <a:ahLst/>
            <a:cxnLst/>
            <a:rect r="r" b="b" t="t" l="l"/>
            <a:pathLst>
              <a:path h="1102454" w="1839624">
                <a:moveTo>
                  <a:pt x="0" y="0"/>
                </a:moveTo>
                <a:lnTo>
                  <a:pt x="1839624" y="0"/>
                </a:lnTo>
                <a:lnTo>
                  <a:pt x="1839624" y="1102454"/>
                </a:lnTo>
                <a:lnTo>
                  <a:pt x="0" y="110245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40017" y="8368775"/>
            <a:ext cx="4431655" cy="3642015"/>
          </a:xfrm>
          <a:custGeom>
            <a:avLst/>
            <a:gdLst/>
            <a:ahLst/>
            <a:cxnLst/>
            <a:rect r="r" b="b" t="t" l="l"/>
            <a:pathLst>
              <a:path h="3642015" w="4431655">
                <a:moveTo>
                  <a:pt x="0" y="0"/>
                </a:moveTo>
                <a:lnTo>
                  <a:pt x="4431655" y="0"/>
                </a:lnTo>
                <a:lnTo>
                  <a:pt x="4431655" y="3642015"/>
                </a:lnTo>
                <a:lnTo>
                  <a:pt x="0" y="364201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299836" y="-936949"/>
            <a:ext cx="4662574" cy="3147237"/>
          </a:xfrm>
          <a:custGeom>
            <a:avLst/>
            <a:gdLst/>
            <a:ahLst/>
            <a:cxnLst/>
            <a:rect r="r" b="b" t="t" l="l"/>
            <a:pathLst>
              <a:path h="3147237" w="4662574">
                <a:moveTo>
                  <a:pt x="0" y="0"/>
                </a:moveTo>
                <a:lnTo>
                  <a:pt x="4662574" y="0"/>
                </a:lnTo>
                <a:lnTo>
                  <a:pt x="4662574" y="3147237"/>
                </a:lnTo>
                <a:lnTo>
                  <a:pt x="0" y="314723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952653" y="636670"/>
            <a:ext cx="1191347" cy="719664"/>
          </a:xfrm>
          <a:custGeom>
            <a:avLst/>
            <a:gdLst/>
            <a:ahLst/>
            <a:cxnLst/>
            <a:rect r="r" b="b" t="t" l="l"/>
            <a:pathLst>
              <a:path h="719664" w="1191347">
                <a:moveTo>
                  <a:pt x="0" y="0"/>
                </a:moveTo>
                <a:lnTo>
                  <a:pt x="1191347" y="0"/>
                </a:lnTo>
                <a:lnTo>
                  <a:pt x="1191347" y="719664"/>
                </a:lnTo>
                <a:lnTo>
                  <a:pt x="0" y="71966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952653" y="8519412"/>
            <a:ext cx="1964153" cy="1053500"/>
          </a:xfrm>
          <a:custGeom>
            <a:avLst/>
            <a:gdLst/>
            <a:ahLst/>
            <a:cxnLst/>
            <a:rect r="r" b="b" t="t" l="l"/>
            <a:pathLst>
              <a:path h="1053500" w="1964153">
                <a:moveTo>
                  <a:pt x="0" y="0"/>
                </a:moveTo>
                <a:lnTo>
                  <a:pt x="1964153" y="0"/>
                </a:lnTo>
                <a:lnTo>
                  <a:pt x="1964153" y="1053501"/>
                </a:lnTo>
                <a:lnTo>
                  <a:pt x="0" y="105350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463747" y="4432766"/>
            <a:ext cx="5702492" cy="1209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8"/>
              </a:lnSpc>
            </a:pPr>
            <a:r>
              <a:rPr lang="en-US" sz="7099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Дякую за увагу</a:t>
            </a:r>
          </a:p>
        </p:txBody>
      </p:sp>
    </p:spTree>
  </p:cSld>
  <p:clrMapOvr>
    <a:masterClrMapping/>
  </p:clrMapOvr>
  <p:transition spd="med">
    <p:cover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90010" y="1441206"/>
            <a:ext cx="12107979" cy="3127943"/>
            <a:chOff x="0" y="0"/>
            <a:chExt cx="16143973" cy="4170590"/>
          </a:xfrm>
        </p:grpSpPr>
        <p:sp>
          <p:nvSpPr>
            <p:cNvPr name="Freeform 3" id="3"/>
            <p:cNvSpPr/>
            <p:nvPr/>
          </p:nvSpPr>
          <p:spPr>
            <a:xfrm flipH="false" flipV="false" rot="115554">
              <a:off x="6355049" y="1600396"/>
              <a:ext cx="9753600" cy="2266106"/>
            </a:xfrm>
            <a:custGeom>
              <a:avLst/>
              <a:gdLst/>
              <a:ahLst/>
              <a:cxnLst/>
              <a:rect r="r" b="b" t="t" l="l"/>
              <a:pathLst>
                <a:path h="22661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266106"/>
                  </a:lnTo>
                  <a:lnTo>
                    <a:pt x="0" y="2266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216076">
              <a:off x="61540" y="1600396"/>
              <a:ext cx="9753600" cy="2266106"/>
            </a:xfrm>
            <a:custGeom>
              <a:avLst/>
              <a:gdLst/>
              <a:ahLst/>
              <a:cxnLst/>
              <a:rect r="r" b="b" t="t" l="l"/>
              <a:pathLst>
                <a:path h="22661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266106"/>
                  </a:lnTo>
                  <a:lnTo>
                    <a:pt x="0" y="2266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115554">
              <a:off x="6355049" y="304088"/>
              <a:ext cx="9753600" cy="2266106"/>
            </a:xfrm>
            <a:custGeom>
              <a:avLst/>
              <a:gdLst/>
              <a:ahLst/>
              <a:cxnLst/>
              <a:rect r="r" b="b" t="t" l="l"/>
              <a:pathLst>
                <a:path h="22661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266106"/>
                  </a:lnTo>
                  <a:lnTo>
                    <a:pt x="0" y="2266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216076">
              <a:off x="61540" y="304088"/>
              <a:ext cx="9753600" cy="2266106"/>
            </a:xfrm>
            <a:custGeom>
              <a:avLst/>
              <a:gdLst/>
              <a:ahLst/>
              <a:cxnLst/>
              <a:rect r="r" b="b" t="t" l="l"/>
              <a:pathLst>
                <a:path h="2266106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2266106"/>
                  </a:lnTo>
                  <a:lnTo>
                    <a:pt x="0" y="2266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7401946" y="5720398"/>
            <a:ext cx="3055239" cy="4114800"/>
          </a:xfrm>
          <a:custGeom>
            <a:avLst/>
            <a:gdLst/>
            <a:ahLst/>
            <a:cxnLst/>
            <a:rect r="r" b="b" t="t" l="l"/>
            <a:pathLst>
              <a:path h="4114800" w="3055239">
                <a:moveTo>
                  <a:pt x="0" y="0"/>
                </a:moveTo>
                <a:lnTo>
                  <a:pt x="3055239" y="0"/>
                </a:lnTo>
                <a:lnTo>
                  <a:pt x="305523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1783962" y="6873724"/>
            <a:ext cx="5625325" cy="5676933"/>
          </a:xfrm>
          <a:custGeom>
            <a:avLst/>
            <a:gdLst/>
            <a:ahLst/>
            <a:cxnLst/>
            <a:rect r="r" b="b" t="t" l="l"/>
            <a:pathLst>
              <a:path h="5676933" w="5625325">
                <a:moveTo>
                  <a:pt x="0" y="0"/>
                </a:moveTo>
                <a:lnTo>
                  <a:pt x="5625324" y="0"/>
                </a:lnTo>
                <a:lnTo>
                  <a:pt x="5625324" y="5676933"/>
                </a:lnTo>
                <a:lnTo>
                  <a:pt x="0" y="56769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0560472">
            <a:off x="14528582" y="-1234382"/>
            <a:ext cx="5461436" cy="4526165"/>
          </a:xfrm>
          <a:custGeom>
            <a:avLst/>
            <a:gdLst/>
            <a:ahLst/>
            <a:cxnLst/>
            <a:rect r="r" b="b" t="t" l="l"/>
            <a:pathLst>
              <a:path h="4526165" w="5461436">
                <a:moveTo>
                  <a:pt x="0" y="0"/>
                </a:moveTo>
                <a:lnTo>
                  <a:pt x="5461436" y="0"/>
                </a:lnTo>
                <a:lnTo>
                  <a:pt x="5461436" y="4526164"/>
                </a:lnTo>
                <a:lnTo>
                  <a:pt x="0" y="45261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832884" y="2136180"/>
            <a:ext cx="462223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</a:rPr>
              <a:t>Джерела: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135314" y="4652327"/>
            <a:ext cx="2017372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u="sng">
                <a:solidFill>
                  <a:srgbClr val="000000"/>
                </a:solidFill>
                <a:latin typeface="Pangolin"/>
                <a:ea typeface="Pangolin"/>
                <a:cs typeface="Pangolin"/>
                <a:sym typeface="Pangolin"/>
                <a:hlinkClick r:id="rId10" tooltip="http://psychologis.com.ua/kurt_koffka.htm#google_vignette"/>
              </a:rPr>
              <a:t>Стаття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DAGGVv7SmG4</dc:identifier>
  <dcterms:modified xsi:type="dcterms:W3CDTF">2011-08-01T06:04:30Z</dcterms:modified>
  <cp:revision>1</cp:revision>
  <dc:title>Курт Коффка </dc:title>
</cp:coreProperties>
</file>