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9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26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5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6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4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07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8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8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30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9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97370-3388-4C32-941A-E9005510AEE2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B2DE9-6E9E-4CD3-99A8-BBEF2B08E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9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79379e0033123ce6a754c20047c1741.jpg (563×423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"/>
          <a:stretch/>
        </p:blipFill>
        <p:spPr bwMode="auto">
          <a:xfrm>
            <a:off x="1546225" y="297608"/>
            <a:ext cx="8950325" cy="656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3812" y="2916084"/>
            <a:ext cx="6915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atin typeface="Country Western Swing Black" panose="02000000000000000000" pitchFamily="2" charset="0"/>
              </a:rPr>
              <a:t>Відомі люди з вадами психофізичного розвитку</a:t>
            </a:r>
            <a:endParaRPr lang="ru-RU" sz="4000" dirty="0">
              <a:latin typeface="Country Western Swing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1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64358" y="1449403"/>
            <a:ext cx="6096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/>
              <a:t>Едісон</a:t>
            </a:r>
            <a:r>
              <a:rPr lang="ru-RU" sz="2000" dirty="0"/>
              <a:t> </a:t>
            </a:r>
            <a:r>
              <a:rPr lang="ru-RU" sz="2000" dirty="0" err="1"/>
              <a:t>винайшов</a:t>
            </a:r>
            <a:r>
              <a:rPr lang="ru-RU" sz="2000" dirty="0"/>
              <a:t> </a:t>
            </a:r>
            <a:r>
              <a:rPr lang="ru-RU" sz="2000" b="1" dirty="0"/>
              <a:t>фонограф</a:t>
            </a:r>
            <a:r>
              <a:rPr lang="ru-RU" sz="2000" dirty="0"/>
              <a:t> — </a:t>
            </a:r>
            <a:r>
              <a:rPr lang="ru-RU" sz="2000" dirty="0" err="1"/>
              <a:t>попередник</a:t>
            </a:r>
            <a:r>
              <a:rPr lang="ru-RU" sz="2000" dirty="0"/>
              <a:t> </a:t>
            </a:r>
            <a:r>
              <a:rPr lang="ru-RU" sz="2000" dirty="0" err="1"/>
              <a:t>грамофона</a:t>
            </a:r>
            <a:r>
              <a:rPr lang="ru-RU" sz="2000" dirty="0"/>
              <a:t>, патефона </a:t>
            </a:r>
            <a:r>
              <a:rPr lang="ru-RU" sz="2000" dirty="0" smtClean="0"/>
              <a:t>, </a:t>
            </a:r>
            <a:r>
              <a:rPr lang="ru-RU" sz="2000" dirty="0" err="1" smtClean="0"/>
              <a:t>електричну</a:t>
            </a:r>
            <a:r>
              <a:rPr lang="ru-RU" sz="2000" dirty="0"/>
              <a:t> </a:t>
            </a:r>
            <a:r>
              <a:rPr lang="ru-RU" sz="2000" b="1" dirty="0" smtClean="0"/>
              <a:t>лампу </a:t>
            </a:r>
            <a:r>
              <a:rPr lang="ru-RU" sz="2000" b="1" dirty="0" err="1" smtClean="0"/>
              <a:t>розжарення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r>
              <a:rPr lang="ru-RU" sz="2000" dirty="0" smtClean="0"/>
              <a:t>З </a:t>
            </a:r>
            <a:r>
              <a:rPr lang="ru-RU" sz="2000" dirty="0" err="1"/>
              <a:t>раннього</a:t>
            </a:r>
            <a:r>
              <a:rPr lang="ru-RU" sz="2000" dirty="0"/>
              <a:t> </a:t>
            </a:r>
            <a:r>
              <a:rPr lang="ru-RU" sz="2000" dirty="0" err="1"/>
              <a:t>дитинства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страждав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прогресуючої</a:t>
            </a:r>
            <a:r>
              <a:rPr lang="ru-RU" sz="2000" dirty="0"/>
              <a:t> </a:t>
            </a:r>
            <a:r>
              <a:rPr lang="ru-RU" sz="2000" dirty="0" err="1"/>
              <a:t>глухоти</a:t>
            </a:r>
            <a:r>
              <a:rPr lang="ru-RU" sz="2000" dirty="0"/>
              <a:t>. </a:t>
            </a:r>
            <a:r>
              <a:rPr lang="ru-RU" sz="2000" dirty="0" err="1"/>
              <a:t>Приблизно</a:t>
            </a:r>
            <a:r>
              <a:rPr lang="ru-RU" sz="2000" dirty="0"/>
              <a:t> в 12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Едісон</a:t>
            </a:r>
            <a:r>
              <a:rPr lang="ru-RU" sz="2000" dirty="0"/>
              <a:t> почав </a:t>
            </a:r>
            <a:r>
              <a:rPr lang="ru-RU" sz="2000" dirty="0" err="1"/>
              <a:t>втрачати</a:t>
            </a:r>
            <a:r>
              <a:rPr lang="ru-RU" sz="2000" dirty="0"/>
              <a:t> слух. </a:t>
            </a:r>
            <a:r>
              <a:rPr lang="ru-RU" sz="2000" dirty="0" err="1"/>
              <a:t>Згідно</a:t>
            </a:r>
            <a:r>
              <a:rPr lang="ru-RU" sz="2000" dirty="0"/>
              <a:t> з </a:t>
            </a:r>
            <a:r>
              <a:rPr lang="ru-RU" sz="2000" dirty="0" err="1"/>
              <a:t>однією</a:t>
            </a:r>
            <a:r>
              <a:rPr lang="ru-RU" sz="2000" dirty="0"/>
              <a:t> легендою, </a:t>
            </a:r>
            <a:r>
              <a:rPr lang="ru-RU" sz="2000" dirty="0" err="1"/>
              <a:t>він</a:t>
            </a:r>
            <a:r>
              <a:rPr lang="ru-RU" sz="2000" dirty="0"/>
              <a:t> став погано </a:t>
            </a:r>
            <a:r>
              <a:rPr lang="ru-RU" sz="2000" dirty="0" err="1"/>
              <a:t>чути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того, як </a:t>
            </a:r>
            <a:r>
              <a:rPr lang="ru-RU" sz="2000" dirty="0" err="1"/>
              <a:t>отримав</a:t>
            </a:r>
            <a:r>
              <a:rPr lang="ru-RU" sz="2000" dirty="0"/>
              <a:t> </a:t>
            </a:r>
            <a:r>
              <a:rPr lang="ru-RU" sz="2000" dirty="0" err="1"/>
              <a:t>ляпаса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кондуктора за </a:t>
            </a:r>
            <a:r>
              <a:rPr lang="ru-RU" sz="2000" dirty="0" err="1"/>
              <a:t>пожежу</a:t>
            </a:r>
            <a:r>
              <a:rPr lang="ru-RU" sz="2000" dirty="0"/>
              <a:t>, </a:t>
            </a:r>
            <a:r>
              <a:rPr lang="ru-RU" sz="2000" dirty="0" err="1"/>
              <a:t>влаштовану</a:t>
            </a:r>
            <a:r>
              <a:rPr lang="ru-RU" sz="2000" dirty="0"/>
              <a:t> в </a:t>
            </a:r>
            <a:r>
              <a:rPr lang="ru-RU" sz="2000" dirty="0" err="1"/>
              <a:t>салоні</a:t>
            </a:r>
            <a:r>
              <a:rPr lang="ru-RU" sz="2000" dirty="0"/>
              <a:t> вагона. </a:t>
            </a:r>
            <a:r>
              <a:rPr lang="ru-RU" sz="2000" dirty="0" err="1"/>
              <a:t>Насправді</a:t>
            </a:r>
            <a:r>
              <a:rPr lang="ru-RU" sz="2000" dirty="0"/>
              <a:t> </a:t>
            </a:r>
            <a:r>
              <a:rPr lang="ru-RU" sz="2000" dirty="0" err="1"/>
              <a:t>втрата</a:t>
            </a:r>
            <a:r>
              <a:rPr lang="ru-RU" sz="2000" dirty="0"/>
              <a:t> слуху, </a:t>
            </a:r>
            <a:r>
              <a:rPr lang="ru-RU" sz="2000" dirty="0" err="1"/>
              <a:t>найімовірніше</a:t>
            </a:r>
            <a:r>
              <a:rPr lang="ru-RU" sz="2000" dirty="0"/>
              <a:t>,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пов’язана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спадковістю</a:t>
            </a:r>
            <a:r>
              <a:rPr lang="ru-RU" sz="2000" dirty="0"/>
              <a:t> хлопчика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ru-RU" dirty="0"/>
          </a:p>
        </p:txBody>
      </p:sp>
      <p:pic>
        <p:nvPicPr>
          <p:cNvPr id="2050" name="Picture 2" descr="Винахід, який змінив світ: презентували лампу розжарюван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506" y="0"/>
            <a:ext cx="4671494" cy="311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чаток ери аудіозапису: як Томас Едісон створив фонограф - Артефак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59" y="3172951"/>
            <a:ext cx="5135870" cy="385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2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27" y="0"/>
            <a:ext cx="4108395" cy="1019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176" y="1582339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latin typeface="Country Western Swing Black" panose="02000000000000000000" pitchFamily="2" charset="0"/>
              </a:rPr>
              <a:t>Леонардо да </a:t>
            </a:r>
            <a:r>
              <a:rPr lang="ru-RU" sz="3600" dirty="0" err="1" smtClean="0">
                <a:latin typeface="Country Western Swing Black" panose="02000000000000000000" pitchFamily="2" charset="0"/>
              </a:rPr>
              <a:t>Вінчі</a:t>
            </a:r>
            <a:endParaRPr lang="ru-RU" sz="3600" dirty="0" smtClean="0">
              <a:latin typeface="Country Western Swing Black" panose="02000000000000000000" pitchFamily="2" charset="0"/>
            </a:endParaRPr>
          </a:p>
          <a:p>
            <a:r>
              <a:rPr lang="uk-UA" sz="3600" dirty="0">
                <a:latin typeface="Country Western Swing Black" panose="02000000000000000000" pitchFamily="2" charset="0"/>
              </a:rPr>
              <a:t> </a:t>
            </a:r>
            <a:endParaRPr lang="uk-UA" sz="3600" dirty="0" smtClean="0">
              <a:latin typeface="Country Western Swing Black" panose="020000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Великий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майстер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вчений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художник,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винахідник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архітектор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письменник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latin typeface="Country Western Swing Black" panose="02000000000000000000" pitchFamily="2" charset="0"/>
            </a:endParaRPr>
          </a:p>
          <a:p>
            <a:endParaRPr lang="uk-UA" sz="2000" dirty="0"/>
          </a:p>
          <a:p>
            <a:endParaRPr lang="en-US" sz="2000" dirty="0" smtClean="0"/>
          </a:p>
        </p:txBody>
      </p:sp>
      <p:pic>
        <p:nvPicPr>
          <p:cNvPr id="1026" name="Picture 2" descr="Как выглядел список дел Леонардо да Винч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087" y="729804"/>
            <a:ext cx="4289353" cy="428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6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8823" y="1145610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замітки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Леонардо писав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зворотному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напрямку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дзеркально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справа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наліво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вмів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робити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правою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лівою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руками.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деякими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версіями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геніальна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таким чином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хотів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запитати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нащадків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Але є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припущення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писати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зручніше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є один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проявів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дислексії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Дислексія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можливо, сприяла розвитку у Леонардо візуального мислення і зробила значущий вплив на його творчість. У своєму зошиті він мислив образами, а не словами, і через це Леонардо заслужив презирство з боку «наукового товариства» (наскільки можна його називати науковим в сучасному розумінні).</a:t>
            </a: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Дислексія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і її соціальні та емоційні наслідки могли привести до соціальної ізоляції Леонардо да Вінчі, а також забезпечили його званням «аутсайдера». Це підтверджується його знаменитим коментарем «Рятується тільки одинак».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ы Леонардо да Винчи: спорные работы и хитрости художника — National  Geographic Россия: красота мира в каждом кадр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547" y="-1"/>
            <a:ext cx="2502568" cy="374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адонна Литта (картина) — Леонардо да Винч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23" y="3053022"/>
            <a:ext cx="2828591" cy="366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1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176" y="1582339"/>
            <a:ext cx="6096000" cy="46474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dirty="0" smtClean="0">
                <a:latin typeface="Country Western Swing Black" panose="02000000000000000000" pitchFamily="2" charset="0"/>
              </a:rPr>
              <a:t>Ганс Крістіан Андерсен</a:t>
            </a:r>
          </a:p>
          <a:p>
            <a:endParaRPr lang="uk-UA" sz="2000" dirty="0"/>
          </a:p>
          <a:p>
            <a:pPr marL="342900" indent="-342900">
              <a:buFontTx/>
              <a:buChar char="-"/>
            </a:pPr>
            <a:r>
              <a:rPr lang="ru-RU" sz="2000" dirty="0" err="1" smtClean="0"/>
              <a:t>всесвітньо</a:t>
            </a:r>
            <a:r>
              <a:rPr lang="ru-RU" sz="2000" dirty="0" smtClean="0"/>
              <a:t> </a:t>
            </a:r>
            <a:r>
              <a:rPr lang="ru-RU" sz="2000" dirty="0" err="1"/>
              <a:t>відомий</a:t>
            </a:r>
            <a:r>
              <a:rPr lang="ru-RU" sz="2000" dirty="0"/>
              <a:t> </a:t>
            </a:r>
            <a:r>
              <a:rPr lang="ru-RU" sz="2000" dirty="0" err="1"/>
              <a:t>датський</a:t>
            </a:r>
            <a:r>
              <a:rPr lang="ru-RU" sz="2000" dirty="0"/>
              <a:t> </a:t>
            </a:r>
            <a:r>
              <a:rPr lang="ru-RU" sz="2000" dirty="0" err="1" smtClean="0"/>
              <a:t>казкар</a:t>
            </a:r>
            <a:r>
              <a:rPr lang="ru-RU" sz="2000" dirty="0" smtClean="0"/>
              <a:t>. </a:t>
            </a:r>
            <a:r>
              <a:rPr lang="ru-RU" sz="2000" dirty="0" err="1"/>
              <a:t>С</a:t>
            </a:r>
            <a:r>
              <a:rPr lang="ru-RU" sz="2000" dirty="0" err="1" smtClean="0"/>
              <a:t>вої</a:t>
            </a:r>
            <a:r>
              <a:rPr lang="ru-RU" sz="2000" dirty="0" smtClean="0"/>
              <a:t> </a:t>
            </a:r>
            <a:r>
              <a:rPr lang="ru-RU" sz="2000" dirty="0" err="1"/>
              <a:t>перші</a:t>
            </a:r>
            <a:r>
              <a:rPr lang="ru-RU" sz="2000" dirty="0"/>
              <a:t> твори написав у </a:t>
            </a:r>
            <a:r>
              <a:rPr lang="ru-RU" sz="2000" dirty="0" err="1"/>
              <a:t>десятирічному</a:t>
            </a:r>
            <a:r>
              <a:rPr lang="ru-RU" sz="2000" dirty="0"/>
              <a:t> </a:t>
            </a:r>
            <a:r>
              <a:rPr lang="ru-RU" sz="2000" dirty="0" err="1" smtClean="0"/>
              <a:t>віці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	</a:t>
            </a:r>
            <a:r>
              <a:rPr lang="ru-RU" sz="2000" dirty="0" err="1" smtClean="0"/>
              <a:t>Навчання</a:t>
            </a:r>
            <a:r>
              <a:rPr lang="ru-RU" sz="2000" dirty="0" smtClean="0"/>
              <a:t> </a:t>
            </a:r>
            <a:r>
              <a:rPr lang="ru-RU" sz="2000" dirty="0"/>
              <a:t>в </a:t>
            </a:r>
            <a:r>
              <a:rPr lang="ru-RU" sz="2000" dirty="0" err="1"/>
              <a:t>школі</a:t>
            </a:r>
            <a:r>
              <a:rPr lang="ru-RU" sz="2000" dirty="0"/>
              <a:t> </a:t>
            </a:r>
            <a:r>
              <a:rPr lang="ru-RU" sz="2000" dirty="0" err="1"/>
              <a:t>довай</a:t>
            </a:r>
            <a:r>
              <a:rPr lang="ru-RU" sz="2000" dirty="0"/>
              <a:t> </a:t>
            </a:r>
            <a:r>
              <a:rPr lang="ru-RU" sz="2000" dirty="0" err="1"/>
              <a:t>йому</a:t>
            </a:r>
            <a:r>
              <a:rPr lang="ru-RU" sz="2000" dirty="0"/>
              <a:t> не легко, будучи абсолютно не </a:t>
            </a:r>
            <a:r>
              <a:rPr lang="ru-RU" sz="2000" dirty="0" err="1"/>
              <a:t>сприйнятливий</a:t>
            </a:r>
            <a:r>
              <a:rPr lang="ru-RU" sz="2000" dirty="0"/>
              <a:t> до </a:t>
            </a:r>
            <a:r>
              <a:rPr lang="ru-RU" sz="2000" dirty="0" err="1" smtClean="0"/>
              <a:t>грамоти</a:t>
            </a:r>
            <a:r>
              <a:rPr lang="ru-RU" sz="2000" dirty="0" smtClean="0"/>
              <a:t> </a:t>
            </a:r>
            <a:r>
              <a:rPr lang="ru-RU" sz="2000" dirty="0"/>
              <a:t>(в </a:t>
            </a:r>
            <a:r>
              <a:rPr lang="ru-RU" sz="2000" dirty="0" err="1"/>
              <a:t>ті</a:t>
            </a:r>
            <a:r>
              <a:rPr lang="ru-RU" sz="2000" dirty="0"/>
              <a:t> </a:t>
            </a:r>
            <a:r>
              <a:rPr lang="ru-RU" sz="2000" dirty="0" err="1"/>
              <a:t>часи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не знали про те,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подібне</a:t>
            </a:r>
            <a:r>
              <a:rPr lang="ru-RU" sz="2000" dirty="0"/>
              <a:t> </a:t>
            </a:r>
            <a:r>
              <a:rPr lang="ru-RU" sz="2000" dirty="0" err="1"/>
              <a:t>явище</a:t>
            </a:r>
            <a:r>
              <a:rPr lang="ru-RU" sz="2000" dirty="0"/>
              <a:t> </a:t>
            </a:r>
            <a:r>
              <a:rPr lang="ru-RU" sz="2000" dirty="0" err="1"/>
              <a:t>називається</a:t>
            </a:r>
            <a:r>
              <a:rPr lang="ru-RU" sz="2000" dirty="0"/>
              <a:t> - </a:t>
            </a:r>
            <a:r>
              <a:rPr lang="ru-RU" sz="2000" dirty="0" err="1"/>
              <a:t>дисграфія</a:t>
            </a:r>
            <a:r>
              <a:rPr lang="ru-RU" sz="2000" dirty="0"/>
              <a:t>). </a:t>
            </a:r>
            <a:endParaRPr lang="ru-RU" sz="2000" dirty="0" smtClean="0"/>
          </a:p>
          <a:p>
            <a:r>
              <a:rPr lang="ru-RU" sz="2000" dirty="0"/>
              <a:t>	</a:t>
            </a:r>
            <a:r>
              <a:rPr lang="ru-RU" sz="2000" dirty="0" smtClean="0"/>
              <a:t>Ганс </a:t>
            </a:r>
            <a:r>
              <a:rPr lang="ru-RU" sz="2000" dirty="0" err="1"/>
              <a:t>зумів</a:t>
            </a:r>
            <a:r>
              <a:rPr lang="ru-RU" sz="2000" dirty="0"/>
              <a:t> </a:t>
            </a:r>
            <a:r>
              <a:rPr lang="ru-RU" sz="2000" dirty="0" err="1"/>
              <a:t>отримати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початкові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з арифметики і </a:t>
            </a:r>
            <a:r>
              <a:rPr lang="ru-RU" sz="2000" dirty="0" err="1"/>
              <a:t>правопису</a:t>
            </a:r>
            <a:r>
              <a:rPr lang="ru-RU" sz="2000" dirty="0"/>
              <a:t>, і </a:t>
            </a:r>
            <a:r>
              <a:rPr lang="ru-RU" sz="2000" dirty="0" err="1"/>
              <a:t>незважаючи</a:t>
            </a:r>
            <a:r>
              <a:rPr lang="ru-RU" sz="2000" dirty="0"/>
              <a:t> на </a:t>
            </a:r>
            <a:r>
              <a:rPr lang="ru-RU" sz="2000" dirty="0" err="1"/>
              <a:t>це</a:t>
            </a:r>
            <a:r>
              <a:rPr lang="ru-RU" sz="2000" dirty="0"/>
              <a:t>, </a:t>
            </a:r>
            <a:r>
              <a:rPr lang="ru-RU" sz="2000" dirty="0" err="1"/>
              <a:t>його</a:t>
            </a:r>
            <a:r>
              <a:rPr lang="ru-RU" sz="2000" dirty="0"/>
              <a:t> твори </a:t>
            </a:r>
            <a:r>
              <a:rPr lang="ru-RU" sz="2000" dirty="0" err="1"/>
              <a:t>воістину</a:t>
            </a:r>
            <a:r>
              <a:rPr lang="ru-RU" sz="2000" dirty="0"/>
              <a:t> </a:t>
            </a:r>
            <a:r>
              <a:rPr lang="ru-RU" sz="2000" dirty="0" err="1"/>
              <a:t>геніальні</a:t>
            </a:r>
            <a:r>
              <a:rPr lang="ru-RU" sz="2000" dirty="0"/>
              <a:t>. </a:t>
            </a:r>
            <a:r>
              <a:rPr lang="ru-RU" sz="2000" dirty="0" err="1"/>
              <a:t>Всупереч</a:t>
            </a:r>
            <a:r>
              <a:rPr lang="ru-RU" sz="2000" dirty="0"/>
              <a:t> </a:t>
            </a:r>
            <a:r>
              <a:rPr lang="ru-RU" sz="2000" dirty="0" err="1"/>
              <a:t>розхожій</a:t>
            </a:r>
            <a:r>
              <a:rPr lang="ru-RU" sz="2000" dirty="0"/>
              <a:t> </a:t>
            </a:r>
            <a:r>
              <a:rPr lang="ru-RU" sz="2000" dirty="0" err="1"/>
              <a:t>думці</a:t>
            </a:r>
            <a:r>
              <a:rPr lang="ru-RU" sz="2000" dirty="0"/>
              <a:t>, про те,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людина</a:t>
            </a:r>
            <a:r>
              <a:rPr lang="ru-RU" sz="2000" dirty="0"/>
              <a:t> з </a:t>
            </a:r>
            <a:r>
              <a:rPr lang="ru-RU" sz="2000" dirty="0" err="1"/>
              <a:t>дислексією</a:t>
            </a:r>
            <a:r>
              <a:rPr lang="ru-RU" sz="2000" dirty="0"/>
              <a:t> не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письменником</a:t>
            </a:r>
            <a:r>
              <a:rPr lang="ru-RU" sz="2000" dirty="0"/>
              <a:t>, </a:t>
            </a:r>
            <a:r>
              <a:rPr lang="ru-RU" sz="2000" dirty="0" err="1"/>
              <a:t>історія</a:t>
            </a:r>
            <a:r>
              <a:rPr lang="ru-RU" sz="2000" dirty="0"/>
              <a:t> </a:t>
            </a:r>
            <a:r>
              <a:rPr lang="ru-RU" sz="2000" dirty="0" err="1"/>
              <a:t>черговий</a:t>
            </a:r>
            <a:r>
              <a:rPr lang="ru-RU" sz="2000" dirty="0"/>
              <a:t> раз, </a:t>
            </a:r>
            <a:r>
              <a:rPr lang="ru-RU" sz="2000" dirty="0" err="1"/>
              <a:t>підносить</a:t>
            </a:r>
            <a:r>
              <a:rPr lang="ru-RU" sz="2000" dirty="0"/>
              <a:t> </a:t>
            </a:r>
            <a:r>
              <a:rPr lang="ru-RU" sz="2000" dirty="0" err="1"/>
              <a:t>людству</a:t>
            </a:r>
            <a:r>
              <a:rPr lang="ru-RU" sz="2000" dirty="0"/>
              <a:t> </a:t>
            </a:r>
            <a:r>
              <a:rPr lang="ru-RU" sz="2000" dirty="0" err="1"/>
              <a:t>приємний</a:t>
            </a:r>
            <a:r>
              <a:rPr lang="ru-RU" sz="2000" dirty="0"/>
              <a:t> сюрприз.</a:t>
            </a:r>
            <a:endParaRPr lang="ru-RU" sz="2000" dirty="0" smtClean="0"/>
          </a:p>
        </p:txBody>
      </p:sp>
      <p:sp>
        <p:nvSpPr>
          <p:cNvPr id="3" name="AutoShape 2" descr="Ганс Христиан Андерсен Всемирно... - DARON Международный центр коррекции  дислексии и дисграфии в Баку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Ганс Христиан Андерсен Всемирно... - DARON Международный центр коррекции  дислексии и дисграфии в Баку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Ганс Христиан Андерсен – великий, одинокий и странный сказоч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968" y="908433"/>
            <a:ext cx="3854631" cy="449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6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2354" y="3165494"/>
            <a:ext cx="4128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34091" y="1595834"/>
            <a:ext cx="34650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err="1" smtClean="0">
                <a:latin typeface="Country Western Swing Black" panose="02000000000000000000" pitchFamily="2" charset="0"/>
              </a:rPr>
              <a:t>Волт</a:t>
            </a:r>
            <a:r>
              <a:rPr lang="uk-UA" sz="3600" dirty="0" smtClean="0">
                <a:latin typeface="Country Western Swing Black" panose="02000000000000000000" pitchFamily="2" charset="0"/>
              </a:rPr>
              <a:t> </a:t>
            </a:r>
            <a:r>
              <a:rPr lang="uk-UA" sz="3600" dirty="0" err="1" smtClean="0">
                <a:latin typeface="Country Western Swing Black" panose="02000000000000000000" pitchFamily="2" charset="0"/>
              </a:rPr>
              <a:t>Дісней</a:t>
            </a:r>
            <a:endParaRPr lang="uk-UA" sz="3600" dirty="0" smtClean="0">
              <a:latin typeface="Country Western Swing Black" panose="02000000000000000000" pitchFamily="2" charset="0"/>
            </a:endParaRPr>
          </a:p>
          <a:p>
            <a:endParaRPr lang="uk-UA" dirty="0"/>
          </a:p>
          <a:p>
            <a:pPr marL="285750" indent="-285750" algn="just">
              <a:buFontTx/>
              <a:buChar char="-"/>
            </a:pPr>
            <a:r>
              <a:rPr lang="ru-RU" dirty="0" err="1" smtClean="0"/>
              <a:t>американський</a:t>
            </a:r>
            <a:r>
              <a:rPr lang="ru-RU" dirty="0" smtClean="0"/>
              <a:t> </a:t>
            </a:r>
            <a:r>
              <a:rPr lang="ru-RU" dirty="0"/>
              <a:t>художник-</a:t>
            </a:r>
            <a:r>
              <a:rPr lang="ru-RU" dirty="0" err="1"/>
              <a:t>мультиплікатор</a:t>
            </a:r>
            <a:r>
              <a:rPr lang="ru-RU" dirty="0"/>
              <a:t>, </a:t>
            </a:r>
            <a:r>
              <a:rPr lang="ru-RU" dirty="0" err="1"/>
              <a:t>кінорежисер</a:t>
            </a:r>
            <a:r>
              <a:rPr lang="ru-RU" dirty="0"/>
              <a:t>, </a:t>
            </a:r>
            <a:r>
              <a:rPr lang="ru-RU" dirty="0" err="1"/>
              <a:t>актор</a:t>
            </a:r>
            <a:r>
              <a:rPr lang="ru-RU" dirty="0"/>
              <a:t>, сценарист і </a:t>
            </a:r>
            <a:r>
              <a:rPr lang="ru-RU" dirty="0" smtClean="0"/>
              <a:t>продюсер</a:t>
            </a:r>
            <a:r>
              <a:rPr lang="uk-UA" dirty="0"/>
              <a:t>.</a:t>
            </a: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100" name="Picture 4" descr="Рассказ: Уолт Дисней - сочинение с переводом - Английский язык по Скайп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668" y="1106903"/>
            <a:ext cx="5489575" cy="411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4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1" y="-15240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2354" y="3165494"/>
            <a:ext cx="4128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7881" y="116684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Шлях </a:t>
            </a:r>
            <a:r>
              <a:rPr lang="ru-RU" dirty="0" err="1"/>
              <a:t>геніального</a:t>
            </a:r>
            <a:r>
              <a:rPr lang="ru-RU" dirty="0"/>
              <a:t> </a:t>
            </a:r>
            <a:r>
              <a:rPr lang="ru-RU" dirty="0" err="1"/>
              <a:t>мультиплікатора</a:t>
            </a:r>
            <a:r>
              <a:rPr lang="ru-RU" dirty="0"/>
              <a:t> до </a:t>
            </a:r>
            <a:r>
              <a:rPr lang="ru-RU" dirty="0" err="1"/>
              <a:t>слави</a:t>
            </a:r>
            <a:r>
              <a:rPr lang="ru-RU" dirty="0"/>
              <a:t> і </a:t>
            </a:r>
            <a:r>
              <a:rPr lang="ru-RU" dirty="0" err="1"/>
              <a:t>успіху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 smtClean="0"/>
              <a:t>тернистим</a:t>
            </a:r>
            <a:r>
              <a:rPr lang="ru-RU" dirty="0" smtClean="0"/>
              <a:t>. </a:t>
            </a:r>
          </a:p>
          <a:p>
            <a:r>
              <a:rPr lang="ru-RU" dirty="0"/>
              <a:t>	</a:t>
            </a:r>
            <a:r>
              <a:rPr lang="ru-RU" dirty="0" smtClean="0"/>
              <a:t>У </a:t>
            </a:r>
            <a:r>
              <a:rPr lang="ru-RU" dirty="0"/>
              <a:t>16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вигнали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середньої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за </a:t>
            </a:r>
            <a:r>
              <a:rPr lang="ru-RU" dirty="0" err="1"/>
              <a:t>неуспішність</a:t>
            </a:r>
            <a:r>
              <a:rPr lang="ru-RU" dirty="0"/>
              <a:t>. Але Уолт </a:t>
            </a:r>
            <a:r>
              <a:rPr lang="ru-RU" dirty="0" err="1"/>
              <a:t>наполегливо</a:t>
            </a:r>
            <a:r>
              <a:rPr lang="ru-RU" dirty="0"/>
              <a:t> </a:t>
            </a:r>
            <a:r>
              <a:rPr lang="ru-RU" dirty="0" err="1"/>
              <a:t>мріяв</a:t>
            </a:r>
            <a:r>
              <a:rPr lang="ru-RU" dirty="0"/>
              <a:t> про </a:t>
            </a:r>
            <a:r>
              <a:rPr lang="ru-RU" dirty="0" err="1"/>
              <a:t>кар'єру</a:t>
            </a:r>
            <a:r>
              <a:rPr lang="ru-RU" dirty="0"/>
              <a:t> </a:t>
            </a:r>
            <a:r>
              <a:rPr lang="ru-RU" dirty="0" err="1"/>
              <a:t>журналіста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влаштувався</a:t>
            </a:r>
            <a:r>
              <a:rPr lang="ru-RU" dirty="0"/>
              <a:t> в </a:t>
            </a:r>
            <a:r>
              <a:rPr lang="ru-RU" dirty="0" err="1"/>
              <a:t>редакцію</a:t>
            </a:r>
            <a:r>
              <a:rPr lang="ru-RU" dirty="0"/>
              <a:t> </a:t>
            </a:r>
            <a:r>
              <a:rPr lang="ru-RU" dirty="0" err="1"/>
              <a:t>газети</a:t>
            </a:r>
            <a:r>
              <a:rPr lang="ru-RU" dirty="0"/>
              <a:t>, де годинами </a:t>
            </a:r>
            <a:r>
              <a:rPr lang="ru-RU" dirty="0" err="1"/>
              <a:t>просиджував</a:t>
            </a:r>
            <a:r>
              <a:rPr lang="ru-RU" dirty="0"/>
              <a:t> над </a:t>
            </a:r>
            <a:r>
              <a:rPr lang="ru-RU" dirty="0" err="1"/>
              <a:t>тими</a:t>
            </a:r>
            <a:r>
              <a:rPr lang="ru-RU" dirty="0"/>
              <a:t> </a:t>
            </a:r>
            <a:r>
              <a:rPr lang="ru-RU" dirty="0" err="1"/>
              <a:t>нотатками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репортери</a:t>
            </a:r>
            <a:r>
              <a:rPr lang="ru-RU" dirty="0"/>
              <a:t> </a:t>
            </a:r>
            <a:r>
              <a:rPr lang="ru-RU" dirty="0" err="1"/>
              <a:t>робили</a:t>
            </a:r>
            <a:r>
              <a:rPr lang="ru-RU" dirty="0"/>
              <a:t> за 15 </a:t>
            </a:r>
            <a:r>
              <a:rPr lang="ru-RU" dirty="0" err="1"/>
              <a:t>хвилин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	</a:t>
            </a:r>
            <a:r>
              <a:rPr lang="ru-RU" dirty="0" err="1" smtClean="0"/>
              <a:t>Вроджена</a:t>
            </a:r>
            <a:r>
              <a:rPr lang="ru-RU" dirty="0" smtClean="0"/>
              <a:t> </a:t>
            </a:r>
            <a:r>
              <a:rPr lang="ru-RU" dirty="0" err="1"/>
              <a:t>неграмотність</a:t>
            </a:r>
            <a:r>
              <a:rPr lang="ru-RU" dirty="0"/>
              <a:t> </a:t>
            </a:r>
            <a:r>
              <a:rPr lang="ru-RU" dirty="0" err="1"/>
              <a:t>зробила</a:t>
            </a:r>
            <a:r>
              <a:rPr lang="ru-RU" dirty="0"/>
              <a:t> свою справу, Уолта </a:t>
            </a:r>
            <a:r>
              <a:rPr lang="ru-RU" dirty="0" err="1"/>
              <a:t>звільнили</a:t>
            </a:r>
            <a:r>
              <a:rPr lang="ru-RU" dirty="0"/>
              <a:t> через пару </a:t>
            </a:r>
            <a:r>
              <a:rPr lang="ru-RU" dirty="0" err="1"/>
              <a:t>місяців</a:t>
            </a:r>
            <a:r>
              <a:rPr lang="ru-RU" dirty="0"/>
              <a:t>, і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кар'єра</a:t>
            </a:r>
            <a:r>
              <a:rPr lang="ru-RU" dirty="0"/>
              <a:t> </a:t>
            </a:r>
            <a:r>
              <a:rPr lang="ru-RU" dirty="0" err="1"/>
              <a:t>журналіста</a:t>
            </a:r>
            <a:r>
              <a:rPr lang="ru-RU" dirty="0"/>
              <a:t> завершилась. Але </a:t>
            </a:r>
            <a:r>
              <a:rPr lang="ru-RU" dirty="0" err="1"/>
              <a:t>вже</a:t>
            </a:r>
            <a:r>
              <a:rPr lang="ru-RU" dirty="0"/>
              <a:t> через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мільйонером</a:t>
            </a:r>
            <a:r>
              <a:rPr lang="ru-RU" dirty="0"/>
              <a:t> і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світовим</a:t>
            </a:r>
            <a:r>
              <a:rPr lang="ru-RU" dirty="0"/>
              <a:t> </a:t>
            </a:r>
            <a:r>
              <a:rPr lang="ru-RU" dirty="0" err="1"/>
              <a:t>мультмагнатом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	</a:t>
            </a:r>
            <a:r>
              <a:rPr lang="ru-RU" dirty="0" smtClean="0"/>
              <a:t>Зараз </a:t>
            </a:r>
            <a:r>
              <a:rPr lang="ru-RU" dirty="0"/>
              <a:t>про </a:t>
            </a:r>
            <a:r>
              <a:rPr lang="ru-RU" dirty="0" err="1" smtClean="0"/>
              <a:t>дислексію</a:t>
            </a:r>
            <a:r>
              <a:rPr lang="ru-RU" dirty="0" smtClean="0"/>
              <a:t> Уолта </a:t>
            </a:r>
            <a:r>
              <a:rPr lang="ru-RU" dirty="0" err="1"/>
              <a:t>Діснея</a:t>
            </a:r>
            <a:r>
              <a:rPr lang="ru-RU" dirty="0"/>
              <a:t> </a:t>
            </a:r>
            <a:r>
              <a:rPr lang="ru-RU" dirty="0" err="1"/>
              <a:t>згадують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на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очі</a:t>
            </a:r>
            <a:r>
              <a:rPr lang="ru-RU" dirty="0"/>
              <a:t> </a:t>
            </a:r>
            <a:r>
              <a:rPr lang="ru-RU" dirty="0" err="1"/>
              <a:t>бачив</a:t>
            </a:r>
            <a:r>
              <a:rPr lang="ru-RU" dirty="0"/>
              <a:t>, як </a:t>
            </a:r>
            <a:r>
              <a:rPr lang="ru-RU" dirty="0" err="1"/>
              <a:t>важко</a:t>
            </a:r>
            <a:r>
              <a:rPr lang="ru-RU" dirty="0"/>
              <a:t> і </a:t>
            </a:r>
            <a:r>
              <a:rPr lang="ru-RU" dirty="0" err="1"/>
              <a:t>обережністю</a:t>
            </a:r>
            <a:r>
              <a:rPr lang="ru-RU" dirty="0"/>
              <a:t> Уолт </a:t>
            </a:r>
            <a:r>
              <a:rPr lang="ru-RU" dirty="0" err="1"/>
              <a:t>кожен</a:t>
            </a:r>
            <a:r>
              <a:rPr lang="ru-RU" dirty="0"/>
              <a:t> раз </a:t>
            </a:r>
            <a:r>
              <a:rPr lang="ru-RU" dirty="0" err="1"/>
              <a:t>виводив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автограф - той </a:t>
            </a:r>
            <a:r>
              <a:rPr lang="ru-RU" dirty="0" err="1"/>
              <a:t>самий</a:t>
            </a:r>
            <a:r>
              <a:rPr lang="ru-RU" dirty="0"/>
              <a:t> </a:t>
            </a:r>
            <a:r>
              <a:rPr lang="ru-RU" dirty="0" err="1"/>
              <a:t>фірмовий</a:t>
            </a:r>
            <a:r>
              <a:rPr lang="ru-RU" dirty="0"/>
              <a:t> автограф, </a:t>
            </a:r>
            <a:r>
              <a:rPr lang="ru-RU" dirty="0" err="1"/>
              <a:t>знайомий</a:t>
            </a:r>
            <a:r>
              <a:rPr lang="ru-RU" dirty="0"/>
              <a:t> </a:t>
            </a:r>
            <a:r>
              <a:rPr lang="ru-RU" dirty="0" err="1"/>
              <a:t>всім</a:t>
            </a:r>
            <a:r>
              <a:rPr lang="ru-RU" dirty="0"/>
              <a:t> по </a:t>
            </a:r>
            <a:r>
              <a:rPr lang="ru-RU" dirty="0" err="1"/>
              <a:t>заставці</a:t>
            </a:r>
            <a:r>
              <a:rPr lang="ru-RU" dirty="0"/>
              <a:t> з замком, </a:t>
            </a:r>
            <a:r>
              <a:rPr lang="ru-RU" dirty="0" err="1"/>
              <a:t>який</a:t>
            </a:r>
            <a:r>
              <a:rPr lang="ru-RU" dirty="0"/>
              <a:t> за </a:t>
            </a:r>
            <a:r>
              <a:rPr lang="ru-RU" dirty="0" err="1"/>
              <a:t>іронією</a:t>
            </a:r>
            <a:r>
              <a:rPr lang="ru-RU" dirty="0"/>
              <a:t> </a:t>
            </a:r>
            <a:r>
              <a:rPr lang="ru-RU" dirty="0" err="1"/>
              <a:t>долі</a:t>
            </a:r>
            <a:r>
              <a:rPr lang="ru-RU" dirty="0"/>
              <a:t> став </a:t>
            </a:r>
            <a:r>
              <a:rPr lang="ru-RU" dirty="0" err="1"/>
              <a:t>найдорожчим</a:t>
            </a:r>
            <a:r>
              <a:rPr lang="ru-RU" dirty="0"/>
              <a:t> автографом в </a:t>
            </a:r>
            <a:r>
              <a:rPr lang="ru-RU" dirty="0" err="1"/>
              <a:t>світі</a:t>
            </a:r>
            <a:r>
              <a:rPr lang="ru-RU" dirty="0"/>
              <a:t>.</a:t>
            </a:r>
          </a:p>
        </p:txBody>
      </p:sp>
      <p:pic>
        <p:nvPicPr>
          <p:cNvPr id="7170" name="Picture 2" descr="Замок Спящей красавицы Уолт Дисней Уорлд Бханс Продвижение The Walt Disney  Company, Дисней замок, Разное, другие, торговый центр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408" y="736391"/>
            <a:ext cx="3252347" cy="324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dyslexia.ru/sites/default/files/images/Yolt%201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81" y="3709321"/>
            <a:ext cx="2687897" cy="314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0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2354" y="3165494"/>
            <a:ext cx="4128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1765336" y="1760561"/>
            <a:ext cx="37210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Country Western Swing Black" panose="02000000000000000000" pitchFamily="2" charset="0"/>
              </a:rPr>
              <a:t>Агата Крісті</a:t>
            </a:r>
          </a:p>
          <a:p>
            <a:endParaRPr lang="uk-UA" dirty="0"/>
          </a:p>
          <a:p>
            <a:r>
              <a:rPr lang="ru-RU" dirty="0"/>
              <a:t> — </a:t>
            </a:r>
            <a:r>
              <a:rPr lang="ru-RU" dirty="0" err="1"/>
              <a:t>англійська</a:t>
            </a:r>
            <a:r>
              <a:rPr lang="ru-RU" dirty="0"/>
              <a:t> </a:t>
            </a:r>
            <a:r>
              <a:rPr lang="ru-RU" dirty="0" err="1"/>
              <a:t>письменниця</a:t>
            </a:r>
            <a:r>
              <a:rPr lang="ru-RU" dirty="0"/>
              <a:t>, одна з </a:t>
            </a:r>
            <a:r>
              <a:rPr lang="ru-RU" dirty="0" err="1"/>
              <a:t>найвідоміших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представниць</a:t>
            </a:r>
            <a:r>
              <a:rPr lang="ru-RU" dirty="0"/>
              <a:t> детективного жанру, </a:t>
            </a:r>
            <a:r>
              <a:rPr lang="ru-RU" dirty="0" err="1"/>
              <a:t>творець</a:t>
            </a:r>
            <a:r>
              <a:rPr lang="ru-RU" dirty="0"/>
              <a:t> </a:t>
            </a:r>
            <a:r>
              <a:rPr lang="ru-RU" dirty="0" err="1"/>
              <a:t>класичних</a:t>
            </a:r>
            <a:r>
              <a:rPr lang="ru-RU" dirty="0"/>
              <a:t> </a:t>
            </a:r>
            <a:r>
              <a:rPr lang="ru-RU" dirty="0" err="1"/>
              <a:t>персонажів</a:t>
            </a:r>
            <a:r>
              <a:rPr lang="ru-RU" dirty="0"/>
              <a:t> </a:t>
            </a:r>
            <a:r>
              <a:rPr lang="ru-RU" dirty="0" err="1"/>
              <a:t>детективної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endParaRPr lang="ru-RU" dirty="0"/>
          </a:p>
        </p:txBody>
      </p:sp>
      <p:pic>
        <p:nvPicPr>
          <p:cNvPr id="6146" name="Picture 2" descr="upload.wikimedia.org/wikipedia/commons/9/9c/Aga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791" y="1449403"/>
            <a:ext cx="3848357" cy="439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49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2354" y="3165494"/>
            <a:ext cx="4128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4863" y="1580444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	</a:t>
            </a:r>
            <a:r>
              <a:rPr lang="ru-RU" sz="2000" dirty="0" smtClean="0"/>
              <a:t>З </a:t>
            </a:r>
            <a:r>
              <a:rPr lang="ru-RU" sz="2000" dirty="0"/>
              <a:t>самого </a:t>
            </a:r>
            <a:r>
              <a:rPr lang="ru-RU" sz="2000" dirty="0" err="1"/>
              <a:t>дитинства</a:t>
            </a:r>
            <a:r>
              <a:rPr lang="ru-RU" sz="2000" dirty="0"/>
              <a:t> </a:t>
            </a:r>
            <a:r>
              <a:rPr lang="ru-RU" sz="2000" dirty="0" err="1" smtClean="0"/>
              <a:t>маленькій</a:t>
            </a:r>
            <a:r>
              <a:rPr lang="ru-RU" sz="2000" dirty="0" smtClean="0"/>
              <a:t> </a:t>
            </a:r>
            <a:r>
              <a:rPr lang="ru-RU" sz="2000" dirty="0" err="1"/>
              <a:t>Агаті</a:t>
            </a:r>
            <a:r>
              <a:rPr lang="ru-RU" sz="2000" dirty="0"/>
              <a:t>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важко</a:t>
            </a:r>
            <a:r>
              <a:rPr lang="ru-RU" sz="2000" dirty="0"/>
              <a:t> </a:t>
            </a:r>
            <a:r>
              <a:rPr lang="ru-RU" sz="2000" dirty="0" err="1"/>
              <a:t>концентруватися</a:t>
            </a:r>
            <a:r>
              <a:rPr lang="ru-RU" sz="2000" dirty="0"/>
              <a:t> на </a:t>
            </a:r>
            <a:r>
              <a:rPr lang="ru-RU" sz="2000" dirty="0" err="1"/>
              <a:t>заняттях</a:t>
            </a:r>
            <a:r>
              <a:rPr lang="ru-RU" sz="2000" dirty="0"/>
              <a:t>, а </a:t>
            </a:r>
            <a:r>
              <a:rPr lang="ru-RU" sz="2000" dirty="0" err="1"/>
              <a:t>навчання</a:t>
            </a:r>
            <a:r>
              <a:rPr lang="ru-RU" sz="2000" dirty="0"/>
              <a:t> </a:t>
            </a:r>
            <a:r>
              <a:rPr lang="ru-RU" sz="2000" dirty="0" smtClean="0"/>
              <a:t>письма </a:t>
            </a:r>
            <a:r>
              <a:rPr lang="ru-RU" sz="2000" dirty="0"/>
              <a:t>стало для </a:t>
            </a:r>
            <a:r>
              <a:rPr lang="ru-RU" sz="2000" dirty="0" err="1"/>
              <a:t>неї</a:t>
            </a:r>
            <a:r>
              <a:rPr lang="ru-RU" sz="2000" dirty="0"/>
              <a:t> </a:t>
            </a:r>
            <a:r>
              <a:rPr lang="ru-RU" sz="2000" dirty="0" err="1"/>
              <a:t>справжнім</a:t>
            </a:r>
            <a:r>
              <a:rPr lang="ru-RU" sz="2000" dirty="0"/>
              <a:t> </a:t>
            </a:r>
            <a:r>
              <a:rPr lang="ru-RU" sz="2000" dirty="0" err="1"/>
              <a:t>покаранням</a:t>
            </a:r>
            <a:r>
              <a:rPr lang="ru-RU" sz="2000" dirty="0"/>
              <a:t> -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ніяк</a:t>
            </a:r>
            <a:r>
              <a:rPr lang="ru-RU" sz="2000" dirty="0"/>
              <a:t> не </a:t>
            </a:r>
            <a:r>
              <a:rPr lang="ru-RU" sz="2000" dirty="0" err="1"/>
              <a:t>вдавалося</a:t>
            </a:r>
            <a:r>
              <a:rPr lang="ru-RU" sz="2000" dirty="0"/>
              <a:t> </a:t>
            </a:r>
            <a:r>
              <a:rPr lang="ru-RU" sz="2000" dirty="0" err="1"/>
              <a:t>писати</a:t>
            </a:r>
            <a:r>
              <a:rPr lang="ru-RU" sz="2000" dirty="0"/>
              <a:t> правильно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	</a:t>
            </a:r>
            <a:r>
              <a:rPr lang="ru-RU" sz="2000" dirty="0" err="1" smtClean="0"/>
              <a:t>Глузування</a:t>
            </a:r>
            <a:r>
              <a:rPr lang="ru-RU" sz="2000" dirty="0" smtClean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однокласників</a:t>
            </a:r>
            <a:r>
              <a:rPr lang="ru-RU" sz="2000" dirty="0"/>
              <a:t> </a:t>
            </a:r>
            <a:r>
              <a:rPr lang="ru-RU" sz="2000" dirty="0" err="1"/>
              <a:t>були</a:t>
            </a:r>
            <a:r>
              <a:rPr lang="ru-RU" sz="2000" dirty="0"/>
              <a:t> </a:t>
            </a:r>
            <a:r>
              <a:rPr lang="ru-RU" sz="2000" dirty="0" err="1" smtClean="0"/>
              <a:t>настільки</a:t>
            </a:r>
            <a:r>
              <a:rPr lang="ru-RU" sz="2000" dirty="0" smtClean="0"/>
              <a:t> </a:t>
            </a:r>
            <a:r>
              <a:rPr lang="ru-RU" sz="2000" dirty="0" err="1" smtClean="0"/>
              <a:t>сильними</a:t>
            </a:r>
            <a:r>
              <a:rPr lang="ru-RU" sz="2000" dirty="0" smtClean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батькам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довелося</a:t>
            </a:r>
            <a:r>
              <a:rPr lang="ru-RU" sz="2000" dirty="0"/>
              <a:t> </a:t>
            </a:r>
            <a:r>
              <a:rPr lang="ru-RU" sz="2000" dirty="0" err="1"/>
              <a:t>забрати</a:t>
            </a:r>
            <a:r>
              <a:rPr lang="ru-RU" sz="2000" dirty="0"/>
              <a:t> Агату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. </a:t>
            </a:r>
            <a:r>
              <a:rPr lang="ru-RU" sz="2000" dirty="0" err="1"/>
              <a:t>Однак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не </a:t>
            </a:r>
            <a:r>
              <a:rPr lang="ru-RU" sz="2000" dirty="0" err="1"/>
              <a:t>завадило</a:t>
            </a:r>
            <a:r>
              <a:rPr lang="ru-RU" sz="2000" dirty="0"/>
              <a:t> </a:t>
            </a:r>
            <a:r>
              <a:rPr lang="ru-RU" sz="2000" dirty="0" err="1"/>
              <a:t>творчій</a:t>
            </a:r>
            <a:r>
              <a:rPr lang="ru-RU" sz="2000" dirty="0"/>
              <a:t> </a:t>
            </a:r>
            <a:r>
              <a:rPr lang="ru-RU" sz="2000" dirty="0" err="1"/>
              <a:t>натурі</a:t>
            </a:r>
            <a:r>
              <a:rPr lang="ru-RU" sz="2000" dirty="0"/>
              <a:t> стати знаменитою. </a:t>
            </a:r>
            <a:endParaRPr lang="ru-RU" sz="2000" dirty="0" smtClean="0"/>
          </a:p>
          <a:p>
            <a:r>
              <a:rPr lang="ru-RU" sz="2000" dirty="0"/>
              <a:t>	</a:t>
            </a:r>
            <a:r>
              <a:rPr lang="ru-RU" sz="2000" dirty="0" smtClean="0"/>
              <a:t>А </a:t>
            </a:r>
            <a:r>
              <a:rPr lang="ru-RU" sz="2000" dirty="0" err="1"/>
              <a:t>її</a:t>
            </a:r>
            <a:r>
              <a:rPr lang="ru-RU" sz="2000" dirty="0"/>
              <a:t> книги </a:t>
            </a:r>
            <a:r>
              <a:rPr lang="ru-RU" sz="2000" dirty="0" err="1"/>
              <a:t>згодом</a:t>
            </a:r>
            <a:r>
              <a:rPr lang="ru-RU" sz="2000" dirty="0"/>
              <a:t> </a:t>
            </a:r>
            <a:r>
              <a:rPr lang="ru-RU" sz="2000" dirty="0" err="1"/>
              <a:t>продавалися</a:t>
            </a:r>
            <a:r>
              <a:rPr lang="ru-RU" sz="2000" dirty="0"/>
              <a:t>, як </a:t>
            </a:r>
            <a:r>
              <a:rPr lang="ru-RU" sz="2000" dirty="0" err="1"/>
              <a:t>ніякі</a:t>
            </a:r>
            <a:r>
              <a:rPr lang="ru-RU" sz="2000" dirty="0"/>
              <a:t> </a:t>
            </a:r>
            <a:r>
              <a:rPr lang="ru-RU" sz="2000" dirty="0" err="1"/>
              <a:t>інші</a:t>
            </a:r>
            <a:r>
              <a:rPr lang="ru-RU" sz="2000" dirty="0"/>
              <a:t> - 4 </a:t>
            </a:r>
            <a:r>
              <a:rPr lang="ru-RU" sz="2000" dirty="0" err="1"/>
              <a:t>мільярди</a:t>
            </a:r>
            <a:r>
              <a:rPr lang="ru-RU" sz="2000" dirty="0"/>
              <a:t> </a:t>
            </a:r>
            <a:r>
              <a:rPr lang="ru-RU" sz="2000" dirty="0" err="1"/>
              <a:t>екземплярів</a:t>
            </a:r>
            <a:r>
              <a:rPr lang="ru-RU" sz="2000" dirty="0"/>
              <a:t> по </a:t>
            </a:r>
            <a:r>
              <a:rPr lang="ru-RU" sz="2000" dirty="0" err="1"/>
              <a:t>всьому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.</a:t>
            </a:r>
          </a:p>
        </p:txBody>
      </p:sp>
      <p:pic>
        <p:nvPicPr>
          <p:cNvPr id="5122" name="Picture 2" descr="7 неожиданных фактов об Агате Кри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90" y="2309575"/>
            <a:ext cx="5353067" cy="356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1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55976"/>
            <a:ext cx="12192000" cy="5020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1200" y="1229587"/>
            <a:ext cx="4078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ountry Western Swing Black" panose="02000000000000000000" pitchFamily="2" charset="0"/>
              </a:rPr>
              <a:t>Клод Моне</a:t>
            </a:r>
            <a:endParaRPr lang="ru-RU" sz="4000" b="1" dirty="0">
              <a:latin typeface="Country Western Swing Black" panose="02000000000000000000" pitchFamily="2" charset="0"/>
            </a:endParaRPr>
          </a:p>
        </p:txBody>
      </p:sp>
      <p:pic>
        <p:nvPicPr>
          <p:cNvPr id="2052" name="Picture 4" descr="Claude Monet | Claude monet paintings, Artist monet, Monet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55101" y="1229587"/>
            <a:ext cx="3915842" cy="471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3486" y="2403590"/>
            <a:ext cx="62556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Видатний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французький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живописець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Один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основоположників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імпресіонізму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«Я б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хотів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народитись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сліпим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потім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раптово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прозріти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так,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писати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знаючи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виглядають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предмети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бачу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21196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49919" y="3317516"/>
            <a:ext cx="6800929" cy="2800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065" y="-1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6085" y="1472376"/>
            <a:ext cx="49929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К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лод Моне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переніс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дві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операції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очах через катаракту. Через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почав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бачити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кольори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по-іншому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доводилось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запам’ятовувати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кольори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палітрі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Тони на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картинах стали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тьмяними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не такими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чіткими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Згодом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перестав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бачити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правим оком і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ледве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бачив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лівим</a:t>
            </a:r>
            <a:r>
              <a:rPr lang="ru-RU" i="0" dirty="0" smtClean="0">
                <a:solidFill>
                  <a:srgbClr val="05050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говорив: «Я буду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малювати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навіть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сліпим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як і Бетховен,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складав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музику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будучи абсолютно глухим».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хоч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якось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поліпшити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хоч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кілька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годин,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приймав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спеціально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прописані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ліки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розширюють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зіниці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Моне практично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малював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блакитними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фарбами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період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3074" name="Picture 2" descr="Захід сонця у Венеції – Клод Мо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57" y="159885"/>
            <a:ext cx="3926068" cy="328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52214" y="3423182"/>
            <a:ext cx="375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Захід сонця у Венеції.</a:t>
            </a:r>
            <a:endParaRPr lang="ru-RU" dirty="0"/>
          </a:p>
        </p:txBody>
      </p:sp>
      <p:pic>
        <p:nvPicPr>
          <p:cNvPr id="3076" name="Picture 4" descr="Описание картины Клода Моне «Прогулка по скалам»👍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3803893"/>
            <a:ext cx="3854904" cy="293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90742" y="6037943"/>
            <a:ext cx="2419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Прогулянка по скелях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55976"/>
            <a:ext cx="12192000" cy="5020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pic>
        <p:nvPicPr>
          <p:cNvPr id="4098" name="Picture 2" descr="Невидимая сторона. История незрячего фотографа Пита Экерта — Сно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14" y="1449404"/>
            <a:ext cx="5376182" cy="35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6473" y="1855065"/>
            <a:ext cx="582022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0" i="0" dirty="0" err="1" smtClean="0">
                <a:solidFill>
                  <a:srgbClr val="111111"/>
                </a:solidFill>
                <a:effectLst/>
                <a:latin typeface="Country Western Swing Black" panose="02000000000000000000" pitchFamily="2" charset="0"/>
              </a:rPr>
              <a:t>Піт</a:t>
            </a:r>
            <a:r>
              <a:rPr lang="ru-RU" sz="3600" b="0" i="0" dirty="0" smtClean="0">
                <a:solidFill>
                  <a:srgbClr val="111111"/>
                </a:solidFill>
                <a:effectLst/>
                <a:latin typeface="Country Western Swing Black" panose="02000000000000000000" pitchFamily="2" charset="0"/>
              </a:rPr>
              <a:t> </a:t>
            </a:r>
            <a:r>
              <a:rPr lang="ru-RU" sz="3600" b="0" i="0" dirty="0" err="1" smtClean="0">
                <a:solidFill>
                  <a:srgbClr val="111111"/>
                </a:solidFill>
                <a:effectLst/>
                <a:latin typeface="Country Western Swing Black" panose="02000000000000000000" pitchFamily="2" charset="0"/>
              </a:rPr>
              <a:t>Еккерт</a:t>
            </a:r>
            <a:r>
              <a:rPr lang="ru-RU" sz="3600" b="0" i="0" dirty="0" smtClean="0">
                <a:solidFill>
                  <a:srgbClr val="111111"/>
                </a:solidFill>
                <a:effectLst/>
                <a:latin typeface="Country Western Swing Black" panose="02000000000000000000" pitchFamily="2" charset="0"/>
              </a:rPr>
              <a:t> </a:t>
            </a:r>
          </a:p>
          <a:p>
            <a:pPr algn="just"/>
            <a:endParaRPr lang="ru-RU" sz="2400" dirty="0">
              <a:solidFill>
                <a:srgbClr val="111111"/>
              </a:solidFill>
              <a:latin typeface="Montserrat"/>
            </a:endParaRPr>
          </a:p>
          <a:p>
            <a:pPr algn="just"/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–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сліпий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фотограф. </a:t>
            </a:r>
          </a:p>
          <a:p>
            <a:pPr algn="just"/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Він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навчався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в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Єльському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університеті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,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вивчав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скульптуру і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промисловий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дизайн і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планував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вивчати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Montserrat"/>
              </a:rPr>
              <a:t>архітектуру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Montserrat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17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9257" y="1642854"/>
            <a:ext cx="512354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/>
              <a:t>почав </a:t>
            </a:r>
            <a:r>
              <a:rPr lang="ru-RU" sz="2000" dirty="0" err="1"/>
              <a:t>втрачати</a:t>
            </a:r>
            <a:r>
              <a:rPr lang="ru-RU" sz="2000" dirty="0"/>
              <a:t> </a:t>
            </a:r>
            <a:r>
              <a:rPr lang="ru-RU" sz="2000" dirty="0" err="1"/>
              <a:t>зір</a:t>
            </a:r>
            <a:r>
              <a:rPr lang="ru-RU" sz="2000" dirty="0"/>
              <a:t> через </a:t>
            </a:r>
            <a:r>
              <a:rPr lang="ru-RU" sz="2000" dirty="0" err="1"/>
              <a:t>пігментний</a:t>
            </a:r>
            <a:r>
              <a:rPr lang="ru-RU" sz="2000" dirty="0"/>
              <a:t> </a:t>
            </a:r>
            <a:r>
              <a:rPr lang="ru-RU" sz="2000" dirty="0" err="1"/>
              <a:t>ретиніт</a:t>
            </a:r>
            <a:r>
              <a:rPr lang="ru-RU" sz="2000" dirty="0" smtClean="0"/>
              <a:t>.</a:t>
            </a:r>
            <a:endParaRPr lang="ru-RU" sz="2000" dirty="0">
              <a:solidFill>
                <a:srgbClr val="111111"/>
              </a:solidFill>
            </a:endParaRPr>
          </a:p>
          <a:p>
            <a:pPr algn="just"/>
            <a:r>
              <a:rPr lang="ru-RU" sz="2000" b="0" i="0" dirty="0" smtClean="0">
                <a:solidFill>
                  <a:srgbClr val="111111"/>
                </a:solidFill>
                <a:effectLst/>
              </a:rPr>
              <a:t>	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Після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того як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він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осліп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він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здавалося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б, полюбив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фотографію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ще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більше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. На свою камеру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він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робить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яскраві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світлові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картинки та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повітряні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фотографії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з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подвійною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експозицією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. </a:t>
            </a:r>
          </a:p>
          <a:p>
            <a:pPr algn="just"/>
            <a:r>
              <a:rPr lang="ru-RU" sz="2000" dirty="0">
                <a:solidFill>
                  <a:srgbClr val="111111"/>
                </a:solidFill>
              </a:rPr>
              <a:t>	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«Я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візуальна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людина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я просто не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бачу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», – говорить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Піт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Еккерт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.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Він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каже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що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мислення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представляє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образ,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який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він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хоче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відобразити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в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своїй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голові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а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потім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використовує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свої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відчуття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 і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фотографує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algn="just"/>
            <a:endParaRPr lang="uk-UA" sz="2000" dirty="0"/>
          </a:p>
          <a:p>
            <a:pPr algn="just"/>
            <a:endParaRPr lang="ru-RU" sz="2000" dirty="0"/>
          </a:p>
        </p:txBody>
      </p:sp>
      <p:pic>
        <p:nvPicPr>
          <p:cNvPr id="5122" name="Picture 2" descr="Слепой фотограф сделал рекламные фото Volkswagen Arteon - Новости - TCH.u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320675"/>
            <a:ext cx="5203824" cy="292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Рекламный фотопроект для VW Arteon выполнил слепой фотограф - Adindex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2" y="3406774"/>
            <a:ext cx="4762500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3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0100" y="2019985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i="0" dirty="0" smtClean="0">
                <a:solidFill>
                  <a:srgbClr val="1B1F21"/>
                </a:solidFill>
                <a:effectLst/>
                <a:latin typeface="Country Western Swing Black" panose="02000000000000000000" pitchFamily="2" charset="0"/>
                <a:cs typeface="Arial" panose="020B0604020202020204" pitchFamily="34" charset="0"/>
              </a:rPr>
              <a:t>Жан Жак Руссо</a:t>
            </a:r>
          </a:p>
          <a:p>
            <a:endParaRPr lang="ru-RU" i="0" dirty="0" smtClean="0">
              <a:solidFill>
                <a:srgbClr val="1B1F2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0" dirty="0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i="0" dirty="0" err="1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французький</a:t>
            </a:r>
            <a:r>
              <a:rPr lang="ru-RU" i="0" dirty="0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err="1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письменник</a:t>
            </a:r>
            <a:r>
              <a:rPr lang="ru-RU" i="0" dirty="0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0" dirty="0" err="1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мислитель</a:t>
            </a:r>
            <a:r>
              <a:rPr lang="ru-RU" i="0" dirty="0" smtClean="0">
                <a:solidFill>
                  <a:srgbClr val="1B1F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композитор.</a:t>
            </a:r>
          </a:p>
          <a:p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Жити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означає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дихати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значить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діяти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!», - сказав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знаменитий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французький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письменник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філософ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страждав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проблем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слухом Жан-Жак Руссо.</a:t>
            </a:r>
          </a:p>
          <a:p>
            <a:endParaRPr lang="ru-RU" dirty="0">
              <a:solidFill>
                <a:srgbClr val="1B1F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своє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діяв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писав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філософські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педагогічні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праці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навіть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музичні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композиції</a:t>
            </a:r>
            <a:r>
              <a:rPr lang="ru-RU" dirty="0">
                <a:solidFill>
                  <a:srgbClr val="1B1F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0" dirty="0" smtClean="0">
              <a:solidFill>
                <a:srgbClr val="1B1F2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146" name="Picture 2" descr="Жан-Жак Руссо был глухим человеком.: nordman75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55" y="1449403"/>
            <a:ext cx="3349738" cy="465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4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30553" y="1176448"/>
            <a:ext cx="429206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Country Western Swing Black" panose="02000000000000000000" pitchFamily="2" charset="0"/>
              </a:rPr>
              <a:t>Білл</a:t>
            </a:r>
            <a:r>
              <a:rPr lang="ru-RU" sz="3200" dirty="0">
                <a:latin typeface="Country Western Swing Black" panose="02000000000000000000" pitchFamily="2" charset="0"/>
              </a:rPr>
              <a:t> </a:t>
            </a:r>
            <a:r>
              <a:rPr lang="ru-RU" sz="3200" dirty="0" err="1" smtClean="0">
                <a:latin typeface="Country Western Swing Black" panose="02000000000000000000" pitchFamily="2" charset="0"/>
              </a:rPr>
              <a:t>Мюррей</a:t>
            </a:r>
            <a:endParaRPr lang="ru-RU" sz="3200" dirty="0" smtClean="0">
              <a:latin typeface="Country Western Swing Black" panose="02000000000000000000" pitchFamily="2" charset="0"/>
            </a:endParaRPr>
          </a:p>
          <a:p>
            <a:endParaRPr lang="uk-UA" dirty="0">
              <a:latin typeface="arial" panose="020B0604020202020204" pitchFamily="34" charset="0"/>
            </a:endParaRPr>
          </a:p>
          <a:p>
            <a:endParaRPr lang="uk-UA" dirty="0" smtClean="0"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американський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кіноактор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ідомий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фільмами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«День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бабака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Мисливці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привидами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і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Труднощі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перекладу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момент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страждає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приглухуватістю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живе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працює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слухових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апаратів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Проблеми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слухом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завадили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Мюррею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завоювати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Золотий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глобус» і бути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номінантом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«Оскар». </a:t>
            </a:r>
          </a:p>
        </p:txBody>
      </p:sp>
      <p:pic>
        <p:nvPicPr>
          <p:cNvPr id="1026" name="Picture 2" descr="Білл Мюррей — Вікіпед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143" y="902123"/>
            <a:ext cx="4201993" cy="534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11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176" y="1582339"/>
            <a:ext cx="6096000" cy="41857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>
                <a:latin typeface="Country Western Swing Black" panose="02000000000000000000" pitchFamily="2" charset="0"/>
              </a:rPr>
              <a:t>Людвіг</a:t>
            </a:r>
            <a:r>
              <a:rPr lang="ru-RU" sz="3200" dirty="0">
                <a:latin typeface="Country Western Swing Black" panose="02000000000000000000" pitchFamily="2" charset="0"/>
              </a:rPr>
              <a:t> Ван </a:t>
            </a:r>
            <a:r>
              <a:rPr lang="ru-RU" sz="3200" dirty="0" smtClean="0">
                <a:latin typeface="Country Western Swing Black" panose="02000000000000000000" pitchFamily="2" charset="0"/>
              </a:rPr>
              <a:t>Бетховен </a:t>
            </a:r>
          </a:p>
          <a:p>
            <a:endParaRPr lang="ru-RU" dirty="0"/>
          </a:p>
          <a:p>
            <a:r>
              <a:rPr lang="ru-RU" dirty="0" smtClean="0"/>
              <a:t>– композитор.</a:t>
            </a:r>
          </a:p>
          <a:p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лух </a:t>
            </a:r>
            <a:r>
              <a:rPr lang="ru-RU" dirty="0"/>
              <a:t>у композитора пропав, </a:t>
            </a:r>
            <a:r>
              <a:rPr lang="ru-RU" dirty="0" err="1"/>
              <a:t>що</a:t>
            </a:r>
            <a:r>
              <a:rPr lang="ru-RU" dirty="0"/>
              <a:t> стало </a:t>
            </a:r>
            <a:r>
              <a:rPr lang="ru-RU" dirty="0" err="1"/>
              <a:t>поштовхом</a:t>
            </a:r>
            <a:r>
              <a:rPr lang="ru-RU" dirty="0"/>
              <a:t> до </a:t>
            </a:r>
            <a:r>
              <a:rPr lang="ru-RU" dirty="0" err="1"/>
              <a:t>активної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вуха</a:t>
            </a:r>
            <a:r>
              <a:rPr lang="ru-RU" dirty="0"/>
              <a:t>. Тому </a:t>
            </a:r>
            <a:r>
              <a:rPr lang="ru-RU" dirty="0" err="1"/>
              <a:t>маестро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творити</a:t>
            </a:r>
            <a:r>
              <a:rPr lang="ru-RU" dirty="0"/>
              <a:t> і </a:t>
            </a:r>
            <a:r>
              <a:rPr lang="ru-RU" dirty="0" err="1"/>
              <a:t>диригувати</a:t>
            </a:r>
            <a:r>
              <a:rPr lang="ru-RU" dirty="0"/>
              <a:t>. Сила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любов</a:t>
            </a:r>
            <a:r>
              <a:rPr lang="ru-RU" dirty="0"/>
              <a:t> до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, </a:t>
            </a:r>
            <a:r>
              <a:rPr lang="ru-RU" dirty="0" err="1"/>
              <a:t>відчай</a:t>
            </a:r>
            <a:r>
              <a:rPr lang="ru-RU" dirty="0"/>
              <a:t> і </a:t>
            </a:r>
            <a:r>
              <a:rPr lang="ru-RU" dirty="0" err="1"/>
              <a:t>боротьба</a:t>
            </a:r>
            <a:r>
              <a:rPr lang="ru-RU" dirty="0"/>
              <a:t>, талант і </a:t>
            </a:r>
            <a:r>
              <a:rPr lang="ru-RU" dirty="0" err="1"/>
              <a:t>безсилля</a:t>
            </a:r>
            <a:r>
              <a:rPr lang="ru-RU" dirty="0"/>
              <a:t> - все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змішання</a:t>
            </a:r>
            <a:r>
              <a:rPr lang="ru-RU" dirty="0"/>
              <a:t> не </a:t>
            </a:r>
            <a:r>
              <a:rPr lang="ru-RU" dirty="0" err="1"/>
              <a:t>зупиняло</a:t>
            </a:r>
            <a:r>
              <a:rPr lang="ru-RU" dirty="0"/>
              <a:t> Бетховена, і </a:t>
            </a:r>
            <a:r>
              <a:rPr lang="ru-RU" dirty="0" err="1"/>
              <a:t>він</a:t>
            </a:r>
            <a:r>
              <a:rPr lang="ru-RU" dirty="0"/>
              <a:t> написав </a:t>
            </a:r>
            <a:r>
              <a:rPr lang="ru-RU" dirty="0" err="1"/>
              <a:t>знамениту</a:t>
            </a:r>
            <a:r>
              <a:rPr lang="ru-RU" dirty="0"/>
              <a:t> </a:t>
            </a:r>
            <a:r>
              <a:rPr lang="ru-RU" dirty="0" err="1"/>
              <a:t>Дев'яту</a:t>
            </a:r>
            <a:r>
              <a:rPr lang="ru-RU" dirty="0"/>
              <a:t> </a:t>
            </a:r>
            <a:r>
              <a:rPr lang="ru-RU" dirty="0" err="1"/>
              <a:t>симфонію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Таким чином, композитор </a:t>
            </a:r>
            <a:r>
              <a:rPr lang="ru-RU" dirty="0" err="1"/>
              <a:t>довів</a:t>
            </a:r>
            <a:r>
              <a:rPr lang="ru-RU" dirty="0"/>
              <a:t>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життєва</a:t>
            </a:r>
            <a:r>
              <a:rPr lang="ru-RU" dirty="0"/>
              <a:t> </a:t>
            </a:r>
            <a:r>
              <a:rPr lang="ru-RU" dirty="0" err="1"/>
              <a:t>трагедія</a:t>
            </a:r>
            <a:r>
              <a:rPr lang="ru-RU" dirty="0"/>
              <a:t> не повинна </a:t>
            </a:r>
            <a:r>
              <a:rPr lang="ru-RU" dirty="0" err="1"/>
              <a:t>зупиняти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на шляху,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обрав</a:t>
            </a:r>
            <a:r>
              <a:rPr lang="ru-RU" dirty="0"/>
              <a:t>.</a:t>
            </a:r>
          </a:p>
        </p:txBody>
      </p:sp>
      <p:pic>
        <p:nvPicPr>
          <p:cNvPr id="2050" name="Picture 2" descr="Людвиг Ван Бетховен (16 декабря 1770 - 26 марта 1827) , немецкий  композитор, пианист, дириже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380" y="1582339"/>
            <a:ext cx="5226620" cy="364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0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5332" y="3287805"/>
            <a:ext cx="6858000" cy="282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0"/>
            <a:ext cx="5838825" cy="1449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176" y="1582339"/>
            <a:ext cx="6096000" cy="338554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err="1">
                <a:latin typeface="Country Western Swing Black" panose="02000000000000000000" pitchFamily="2" charset="0"/>
              </a:rPr>
              <a:t>Едісон</a:t>
            </a:r>
            <a:r>
              <a:rPr lang="ru-RU" sz="3600" dirty="0">
                <a:latin typeface="Country Western Swing Black" panose="02000000000000000000" pitchFamily="2" charset="0"/>
              </a:rPr>
              <a:t> </a:t>
            </a:r>
            <a:r>
              <a:rPr lang="ru-RU" sz="3600" dirty="0" smtClean="0">
                <a:latin typeface="Country Western Swing Black" panose="02000000000000000000" pitchFamily="2" charset="0"/>
              </a:rPr>
              <a:t>Томас</a:t>
            </a:r>
          </a:p>
          <a:p>
            <a:endParaRPr lang="ru-RU" sz="3200" dirty="0"/>
          </a:p>
          <a:p>
            <a:r>
              <a:rPr lang="ru-RU" sz="2400" dirty="0" smtClean="0"/>
              <a:t>– </a:t>
            </a:r>
            <a:r>
              <a:rPr lang="ru-RU" sz="2400" dirty="0" err="1"/>
              <a:t>американський</a:t>
            </a:r>
            <a:r>
              <a:rPr lang="ru-RU" sz="2400" dirty="0"/>
              <a:t> </a:t>
            </a:r>
            <a:r>
              <a:rPr lang="ru-RU" sz="2400" dirty="0" err="1"/>
              <a:t>підприємець</a:t>
            </a:r>
            <a:r>
              <a:rPr lang="ru-RU" sz="2400" dirty="0"/>
              <a:t>, </a:t>
            </a:r>
            <a:r>
              <a:rPr lang="ru-RU" sz="2400" dirty="0" err="1"/>
              <a:t>винахідник</a:t>
            </a:r>
            <a:r>
              <a:rPr lang="ru-RU" sz="2400" dirty="0"/>
              <a:t>, </a:t>
            </a:r>
            <a:r>
              <a:rPr lang="ru-RU" sz="2400" dirty="0" err="1"/>
              <a:t>ім’я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відоме</a:t>
            </a:r>
            <a:r>
              <a:rPr lang="ru-RU" sz="2400" dirty="0"/>
              <a:t> в </a:t>
            </a:r>
            <a:r>
              <a:rPr lang="ru-RU" sz="2400" dirty="0" err="1"/>
              <a:t>усьому</a:t>
            </a:r>
            <a:r>
              <a:rPr lang="ru-RU" sz="2400" dirty="0"/>
              <a:t> </a:t>
            </a:r>
            <a:r>
              <a:rPr lang="ru-RU" sz="2400" dirty="0" err="1"/>
              <a:t>світі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Томас </a:t>
            </a:r>
            <a:r>
              <a:rPr lang="ru-RU" sz="2400" dirty="0" err="1"/>
              <a:t>Едісон</a:t>
            </a:r>
            <a:r>
              <a:rPr lang="ru-RU" sz="2400" dirty="0"/>
              <a:t> та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винаходи</a:t>
            </a:r>
            <a:r>
              <a:rPr lang="ru-RU" sz="2400" dirty="0"/>
              <a:t>, </a:t>
            </a:r>
            <a:r>
              <a:rPr lang="ru-RU" sz="2400" dirty="0" err="1"/>
              <a:t>безсумнівно</a:t>
            </a:r>
            <a:r>
              <a:rPr lang="ru-RU" sz="2400" dirty="0"/>
              <a:t>, </a:t>
            </a:r>
            <a:r>
              <a:rPr lang="ru-RU" sz="2400" dirty="0" err="1"/>
              <a:t>зробили</a:t>
            </a:r>
            <a:r>
              <a:rPr lang="ru-RU" sz="2400" dirty="0"/>
              <a:t> великий </a:t>
            </a:r>
            <a:r>
              <a:rPr lang="ru-RU" sz="2400" dirty="0" err="1"/>
              <a:t>внесок</a:t>
            </a:r>
            <a:r>
              <a:rPr lang="ru-RU" sz="2400" dirty="0"/>
              <a:t> у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всього</a:t>
            </a:r>
            <a:r>
              <a:rPr lang="ru-RU" sz="2400" dirty="0"/>
              <a:t> </a:t>
            </a:r>
            <a:r>
              <a:rPr lang="ru-RU" sz="2400" dirty="0" err="1"/>
              <a:t>людства</a:t>
            </a:r>
            <a:r>
              <a:rPr lang="ru-RU" sz="3200" dirty="0"/>
              <a:t>. </a:t>
            </a:r>
            <a:endParaRPr lang="en-US" sz="3200" dirty="0" smtClean="0"/>
          </a:p>
          <a:p>
            <a:endParaRPr lang="ru-RU" dirty="0"/>
          </a:p>
        </p:txBody>
      </p:sp>
      <p:pic>
        <p:nvPicPr>
          <p:cNvPr id="1026" name="Picture 2" descr="Не изобретай того, на что нет спроса». Человек, который придумал всё |  История | Общество | Аргументы и Фак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9" y="1582339"/>
            <a:ext cx="4767618" cy="316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6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1225</TotalTime>
  <Words>448</Words>
  <Application>Microsoft Office PowerPoint</Application>
  <PresentationFormat>Широкоэкранный</PresentationFormat>
  <Paragraphs>78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</vt:lpstr>
      <vt:lpstr>Calibri</vt:lpstr>
      <vt:lpstr>Calibri Light</vt:lpstr>
      <vt:lpstr>Country Western Swing Black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25</cp:revision>
  <dcterms:created xsi:type="dcterms:W3CDTF">2020-09-23T09:58:07Z</dcterms:created>
  <dcterms:modified xsi:type="dcterms:W3CDTF">2020-09-29T14:11:54Z</dcterms:modified>
</cp:coreProperties>
</file>