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7" r:id="rId8"/>
    <p:sldId id="268" r:id="rId9"/>
    <p:sldId id="263" r:id="rId10"/>
    <p:sldId id="264" r:id="rId11"/>
    <p:sldId id="265" r:id="rId12"/>
    <p:sldId id="266" r:id="rId13"/>
    <p:sldId id="261" r:id="rId1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70"/>
    <a:srgbClr val="D6AE3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74968D-E63A-45BC-BAE1-772C2C74D97D}" type="doc">
      <dgm:prSet loTypeId="urn:microsoft.com/office/officeart/2005/8/layout/cycle7" loCatId="cycle" qsTypeId="urn:microsoft.com/office/officeart/2005/8/quickstyle/3d5" qsCatId="3D" csTypeId="urn:microsoft.com/office/officeart/2005/8/colors/accent0_1" csCatId="mainScheme" phldr="1"/>
      <dgm:spPr/>
      <dgm:t>
        <a:bodyPr/>
        <a:lstStyle/>
        <a:p>
          <a:endParaRPr lang="uk-UA"/>
        </a:p>
      </dgm:t>
    </dgm:pt>
    <dgm:pt modelId="{DE6F5C56-0F17-42A1-8BBB-2EBDE7A51349}">
      <dgm:prSet phldrT="[Текст]" phldr="0"/>
      <dgm:spPr/>
      <dgm:t>
        <a:bodyPr/>
        <a:lstStyle/>
        <a:p>
          <a:pPr rtl="0"/>
          <a:r>
            <a:rPr lang="uk-UA" b="1" dirty="0">
              <a:latin typeface="Aptos Display" panose="02110004020202020204"/>
            </a:rPr>
            <a:t>підтримка миру та безпеки</a:t>
          </a:r>
          <a:endParaRPr lang="uk-UA" b="1" dirty="0"/>
        </a:p>
      </dgm:t>
    </dgm:pt>
    <dgm:pt modelId="{401B3559-C1A0-4C70-BFDF-1BE9FEADECE5}" type="parTrans" cxnId="{1EF13ED6-5B21-44E4-9885-62B522089623}">
      <dgm:prSet/>
      <dgm:spPr/>
      <dgm:t>
        <a:bodyPr/>
        <a:lstStyle/>
        <a:p>
          <a:endParaRPr lang="uk-UA"/>
        </a:p>
      </dgm:t>
    </dgm:pt>
    <dgm:pt modelId="{EEFDC919-4F58-456E-80AC-2C68C6DC5B1E}" type="sibTrans" cxnId="{1EF13ED6-5B21-44E4-9885-62B522089623}">
      <dgm:prSet/>
      <dgm:spPr/>
      <dgm:t>
        <a:bodyPr/>
        <a:lstStyle/>
        <a:p>
          <a:endParaRPr lang="uk-UA"/>
        </a:p>
      </dgm:t>
    </dgm:pt>
    <dgm:pt modelId="{F6E65FDA-0B56-4D7D-A7A3-529C0CB29943}">
      <dgm:prSet phldr="0"/>
      <dgm:spPr/>
      <dgm:t>
        <a:bodyPr/>
        <a:lstStyle/>
        <a:p>
          <a:pPr rtl="0"/>
          <a:r>
            <a:rPr lang="uk-UA" b="1" dirty="0">
              <a:latin typeface="Aptos Display" panose="02110004020202020204"/>
            </a:rPr>
            <a:t>розвиток дружніх відносин між державами </a:t>
          </a:r>
        </a:p>
      </dgm:t>
    </dgm:pt>
    <dgm:pt modelId="{E52F0F67-F0DE-4A9A-B5D5-C764BC1BB213}" type="parTrans" cxnId="{41C54CE3-D989-4856-B668-68869905D0DD}">
      <dgm:prSet/>
      <dgm:spPr/>
    </dgm:pt>
    <dgm:pt modelId="{C0E1BC74-C25F-4B45-9E08-EAFA0B48BC75}" type="sibTrans" cxnId="{41C54CE3-D989-4856-B668-68869905D0DD}">
      <dgm:prSet/>
      <dgm:spPr/>
      <dgm:t>
        <a:bodyPr/>
        <a:lstStyle/>
        <a:p>
          <a:endParaRPr lang="uk-UA"/>
        </a:p>
      </dgm:t>
    </dgm:pt>
    <dgm:pt modelId="{07AC8972-07A5-4CD1-82E8-167BA7AB6068}">
      <dgm:prSet phldr="0"/>
      <dgm:spPr/>
      <dgm:t>
        <a:bodyPr/>
        <a:lstStyle/>
        <a:p>
          <a:pPr rtl="0"/>
          <a:r>
            <a:rPr lang="uk-UA" b="1" dirty="0">
              <a:latin typeface="Aptos Display" panose="02110004020202020204"/>
            </a:rPr>
            <a:t>вирішення економічних, соціальних, культурних та гуманітарних проблем</a:t>
          </a:r>
        </a:p>
      </dgm:t>
    </dgm:pt>
    <dgm:pt modelId="{D6213B70-52A4-49E4-AC3E-823EB9CE4458}" type="parTrans" cxnId="{2E4D196F-94BD-46CE-B31E-1FCA16D7C04E}">
      <dgm:prSet/>
      <dgm:spPr/>
    </dgm:pt>
    <dgm:pt modelId="{AF66AEF3-5852-401F-9582-41871D091BF4}" type="sibTrans" cxnId="{2E4D196F-94BD-46CE-B31E-1FCA16D7C04E}">
      <dgm:prSet/>
      <dgm:spPr/>
      <dgm:t>
        <a:bodyPr/>
        <a:lstStyle/>
        <a:p>
          <a:endParaRPr lang="uk-UA"/>
        </a:p>
      </dgm:t>
    </dgm:pt>
    <dgm:pt modelId="{FC5EA2FC-91F4-4DFB-97BD-74D69178975F}" type="pres">
      <dgm:prSet presAssocID="{6074968D-E63A-45BC-BAE1-772C2C74D97D}" presName="Name0" presStyleCnt="0">
        <dgm:presLayoutVars>
          <dgm:dir/>
          <dgm:resizeHandles val="exact"/>
        </dgm:presLayoutVars>
      </dgm:prSet>
      <dgm:spPr/>
    </dgm:pt>
    <dgm:pt modelId="{F8A470B1-6904-48A7-9FCC-AADAC607EC93}" type="pres">
      <dgm:prSet presAssocID="{DE6F5C56-0F17-42A1-8BBB-2EBDE7A51349}" presName="node" presStyleLbl="node1" presStyleIdx="0" presStyleCnt="3">
        <dgm:presLayoutVars>
          <dgm:bulletEnabled val="1"/>
        </dgm:presLayoutVars>
      </dgm:prSet>
      <dgm:spPr/>
    </dgm:pt>
    <dgm:pt modelId="{270585A0-57F0-4719-A9B0-5007D5EAF746}" type="pres">
      <dgm:prSet presAssocID="{EEFDC919-4F58-456E-80AC-2C68C6DC5B1E}" presName="sibTrans" presStyleLbl="sibTrans2D1" presStyleIdx="0" presStyleCnt="3"/>
      <dgm:spPr/>
    </dgm:pt>
    <dgm:pt modelId="{C7478884-1D94-4603-82FB-D0966B6C3E23}" type="pres">
      <dgm:prSet presAssocID="{EEFDC919-4F58-456E-80AC-2C68C6DC5B1E}" presName="connectorText" presStyleLbl="sibTrans2D1" presStyleIdx="0" presStyleCnt="3"/>
      <dgm:spPr/>
    </dgm:pt>
    <dgm:pt modelId="{6F774202-F0B1-4749-851C-937BA69B0FEB}" type="pres">
      <dgm:prSet presAssocID="{F6E65FDA-0B56-4D7D-A7A3-529C0CB29943}" presName="node" presStyleLbl="node1" presStyleIdx="1" presStyleCnt="3">
        <dgm:presLayoutVars>
          <dgm:bulletEnabled val="1"/>
        </dgm:presLayoutVars>
      </dgm:prSet>
      <dgm:spPr/>
    </dgm:pt>
    <dgm:pt modelId="{F96AD5ED-419B-4F02-A400-CB90B058AAB2}" type="pres">
      <dgm:prSet presAssocID="{C0E1BC74-C25F-4B45-9E08-EAFA0B48BC75}" presName="sibTrans" presStyleLbl="sibTrans2D1" presStyleIdx="1" presStyleCnt="3"/>
      <dgm:spPr/>
    </dgm:pt>
    <dgm:pt modelId="{D6DE7BA7-98DF-43CA-8F76-0F17BDF7FBEC}" type="pres">
      <dgm:prSet presAssocID="{C0E1BC74-C25F-4B45-9E08-EAFA0B48BC75}" presName="connectorText" presStyleLbl="sibTrans2D1" presStyleIdx="1" presStyleCnt="3"/>
      <dgm:spPr/>
    </dgm:pt>
    <dgm:pt modelId="{84186D85-3B6A-4BD6-BF6B-1B6DA9B2DD46}" type="pres">
      <dgm:prSet presAssocID="{07AC8972-07A5-4CD1-82E8-167BA7AB6068}" presName="node" presStyleLbl="node1" presStyleIdx="2" presStyleCnt="3">
        <dgm:presLayoutVars>
          <dgm:bulletEnabled val="1"/>
        </dgm:presLayoutVars>
      </dgm:prSet>
      <dgm:spPr/>
    </dgm:pt>
    <dgm:pt modelId="{37F36808-F894-425D-95D6-23CD64E35EF7}" type="pres">
      <dgm:prSet presAssocID="{AF66AEF3-5852-401F-9582-41871D091BF4}" presName="sibTrans" presStyleLbl="sibTrans2D1" presStyleIdx="2" presStyleCnt="3"/>
      <dgm:spPr/>
    </dgm:pt>
    <dgm:pt modelId="{70C49707-0F00-4F59-8806-91676028F554}" type="pres">
      <dgm:prSet presAssocID="{AF66AEF3-5852-401F-9582-41871D091BF4}" presName="connectorText" presStyleLbl="sibTrans2D1" presStyleIdx="2" presStyleCnt="3"/>
      <dgm:spPr/>
    </dgm:pt>
  </dgm:ptLst>
  <dgm:cxnLst>
    <dgm:cxn modelId="{4BD71002-4F65-4D45-8FCD-A5CB85979D6D}" type="presOf" srcId="{AF66AEF3-5852-401F-9582-41871D091BF4}" destId="{37F36808-F894-425D-95D6-23CD64E35EF7}" srcOrd="0" destOrd="0" presId="urn:microsoft.com/office/officeart/2005/8/layout/cycle7"/>
    <dgm:cxn modelId="{7EB58302-FA3F-438F-863B-F69D474B3C0D}" type="presOf" srcId="{6074968D-E63A-45BC-BAE1-772C2C74D97D}" destId="{FC5EA2FC-91F4-4DFB-97BD-74D69178975F}" srcOrd="0" destOrd="0" presId="urn:microsoft.com/office/officeart/2005/8/layout/cycle7"/>
    <dgm:cxn modelId="{21229A09-C084-43AE-A652-42B5CDDF0C89}" type="presOf" srcId="{DE6F5C56-0F17-42A1-8BBB-2EBDE7A51349}" destId="{F8A470B1-6904-48A7-9FCC-AADAC607EC93}" srcOrd="0" destOrd="0" presId="urn:microsoft.com/office/officeart/2005/8/layout/cycle7"/>
    <dgm:cxn modelId="{5CD90D13-EF52-466E-97FB-F482D67D045F}" type="presOf" srcId="{07AC8972-07A5-4CD1-82E8-167BA7AB6068}" destId="{84186D85-3B6A-4BD6-BF6B-1B6DA9B2DD46}" srcOrd="0" destOrd="0" presId="urn:microsoft.com/office/officeart/2005/8/layout/cycle7"/>
    <dgm:cxn modelId="{35B6233C-A7F9-45F1-8185-7D43C01839DF}" type="presOf" srcId="{AF66AEF3-5852-401F-9582-41871D091BF4}" destId="{70C49707-0F00-4F59-8806-91676028F554}" srcOrd="1" destOrd="0" presId="urn:microsoft.com/office/officeart/2005/8/layout/cycle7"/>
    <dgm:cxn modelId="{2E4D196F-94BD-46CE-B31E-1FCA16D7C04E}" srcId="{6074968D-E63A-45BC-BAE1-772C2C74D97D}" destId="{07AC8972-07A5-4CD1-82E8-167BA7AB6068}" srcOrd="2" destOrd="0" parTransId="{D6213B70-52A4-49E4-AC3E-823EB9CE4458}" sibTransId="{AF66AEF3-5852-401F-9582-41871D091BF4}"/>
    <dgm:cxn modelId="{43DE8879-17A1-4F01-B66A-32207005C6D5}" type="presOf" srcId="{EEFDC919-4F58-456E-80AC-2C68C6DC5B1E}" destId="{C7478884-1D94-4603-82FB-D0966B6C3E23}" srcOrd="1" destOrd="0" presId="urn:microsoft.com/office/officeart/2005/8/layout/cycle7"/>
    <dgm:cxn modelId="{8F77017B-97DF-444D-A80D-EBE8C04E6EC9}" type="presOf" srcId="{C0E1BC74-C25F-4B45-9E08-EAFA0B48BC75}" destId="{D6DE7BA7-98DF-43CA-8F76-0F17BDF7FBEC}" srcOrd="1" destOrd="0" presId="urn:microsoft.com/office/officeart/2005/8/layout/cycle7"/>
    <dgm:cxn modelId="{E67927BD-C3F1-4B18-8EBC-BF80476A81B9}" type="presOf" srcId="{C0E1BC74-C25F-4B45-9E08-EAFA0B48BC75}" destId="{F96AD5ED-419B-4F02-A400-CB90B058AAB2}" srcOrd="0" destOrd="0" presId="urn:microsoft.com/office/officeart/2005/8/layout/cycle7"/>
    <dgm:cxn modelId="{4CB2FECF-CB57-4442-9E90-215FE38759D8}" type="presOf" srcId="{F6E65FDA-0B56-4D7D-A7A3-529C0CB29943}" destId="{6F774202-F0B1-4749-851C-937BA69B0FEB}" srcOrd="0" destOrd="0" presId="urn:microsoft.com/office/officeart/2005/8/layout/cycle7"/>
    <dgm:cxn modelId="{1EF13ED6-5B21-44E4-9885-62B522089623}" srcId="{6074968D-E63A-45BC-BAE1-772C2C74D97D}" destId="{DE6F5C56-0F17-42A1-8BBB-2EBDE7A51349}" srcOrd="0" destOrd="0" parTransId="{401B3559-C1A0-4C70-BFDF-1BE9FEADECE5}" sibTransId="{EEFDC919-4F58-456E-80AC-2C68C6DC5B1E}"/>
    <dgm:cxn modelId="{41C54CE3-D989-4856-B668-68869905D0DD}" srcId="{6074968D-E63A-45BC-BAE1-772C2C74D97D}" destId="{F6E65FDA-0B56-4D7D-A7A3-529C0CB29943}" srcOrd="1" destOrd="0" parTransId="{E52F0F67-F0DE-4A9A-B5D5-C764BC1BB213}" sibTransId="{C0E1BC74-C25F-4B45-9E08-EAFA0B48BC75}"/>
    <dgm:cxn modelId="{401A62FD-0822-423D-A2BF-0BD7DB1F5413}" type="presOf" srcId="{EEFDC919-4F58-456E-80AC-2C68C6DC5B1E}" destId="{270585A0-57F0-4719-A9B0-5007D5EAF746}" srcOrd="0" destOrd="0" presId="urn:microsoft.com/office/officeart/2005/8/layout/cycle7"/>
    <dgm:cxn modelId="{486350D5-699E-455B-BACB-BB860D53773D}" type="presParOf" srcId="{FC5EA2FC-91F4-4DFB-97BD-74D69178975F}" destId="{F8A470B1-6904-48A7-9FCC-AADAC607EC93}" srcOrd="0" destOrd="0" presId="urn:microsoft.com/office/officeart/2005/8/layout/cycle7"/>
    <dgm:cxn modelId="{A1A5AA60-39E0-4F00-84D6-C5B4553BD72B}" type="presParOf" srcId="{FC5EA2FC-91F4-4DFB-97BD-74D69178975F}" destId="{270585A0-57F0-4719-A9B0-5007D5EAF746}" srcOrd="1" destOrd="0" presId="urn:microsoft.com/office/officeart/2005/8/layout/cycle7"/>
    <dgm:cxn modelId="{A297D9EB-8EDE-4B65-B548-22A6D567AD60}" type="presParOf" srcId="{270585A0-57F0-4719-A9B0-5007D5EAF746}" destId="{C7478884-1D94-4603-82FB-D0966B6C3E23}" srcOrd="0" destOrd="0" presId="urn:microsoft.com/office/officeart/2005/8/layout/cycle7"/>
    <dgm:cxn modelId="{E5040F33-AAC1-49B3-B407-B5ABBB2EBBE1}" type="presParOf" srcId="{FC5EA2FC-91F4-4DFB-97BD-74D69178975F}" destId="{6F774202-F0B1-4749-851C-937BA69B0FEB}" srcOrd="2" destOrd="0" presId="urn:microsoft.com/office/officeart/2005/8/layout/cycle7"/>
    <dgm:cxn modelId="{FE9469FE-D842-4E4C-94D8-FA1D5471B2BA}" type="presParOf" srcId="{FC5EA2FC-91F4-4DFB-97BD-74D69178975F}" destId="{F96AD5ED-419B-4F02-A400-CB90B058AAB2}" srcOrd="3" destOrd="0" presId="urn:microsoft.com/office/officeart/2005/8/layout/cycle7"/>
    <dgm:cxn modelId="{5665DEE9-07B3-45AC-949F-65DE96CD7F80}" type="presParOf" srcId="{F96AD5ED-419B-4F02-A400-CB90B058AAB2}" destId="{D6DE7BA7-98DF-43CA-8F76-0F17BDF7FBEC}" srcOrd="0" destOrd="0" presId="urn:microsoft.com/office/officeart/2005/8/layout/cycle7"/>
    <dgm:cxn modelId="{CE560578-7287-4CEA-82F2-25BBFB95870E}" type="presParOf" srcId="{FC5EA2FC-91F4-4DFB-97BD-74D69178975F}" destId="{84186D85-3B6A-4BD6-BF6B-1B6DA9B2DD46}" srcOrd="4" destOrd="0" presId="urn:microsoft.com/office/officeart/2005/8/layout/cycle7"/>
    <dgm:cxn modelId="{1531ECDA-3146-4727-8E5F-57F1EC1F024B}" type="presParOf" srcId="{FC5EA2FC-91F4-4DFB-97BD-74D69178975F}" destId="{37F36808-F894-425D-95D6-23CD64E35EF7}" srcOrd="5" destOrd="0" presId="urn:microsoft.com/office/officeart/2005/8/layout/cycle7"/>
    <dgm:cxn modelId="{ABFDBE31-AD40-4CF9-B087-8B1121F97B76}" type="presParOf" srcId="{37F36808-F894-425D-95D6-23CD64E35EF7}" destId="{70C49707-0F00-4F59-8806-91676028F554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A470B1-6904-48A7-9FCC-AADAC607EC93}">
      <dsp:nvSpPr>
        <dsp:cNvPr id="0" name=""/>
        <dsp:cNvSpPr/>
      </dsp:nvSpPr>
      <dsp:spPr>
        <a:xfrm>
          <a:off x="2668288" y="973"/>
          <a:ext cx="2311645" cy="11558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b="1" kern="1200" dirty="0">
              <a:latin typeface="Aptos Display" panose="02110004020202020204"/>
            </a:rPr>
            <a:t>підтримка миру та безпеки</a:t>
          </a:r>
          <a:endParaRPr lang="uk-UA" sz="1500" b="1" kern="1200" dirty="0"/>
        </a:p>
      </dsp:txBody>
      <dsp:txXfrm>
        <a:off x="2702141" y="34826"/>
        <a:ext cx="2243939" cy="1088116"/>
      </dsp:txXfrm>
    </dsp:sp>
    <dsp:sp modelId="{270585A0-57F0-4719-A9B0-5007D5EAF746}">
      <dsp:nvSpPr>
        <dsp:cNvPr id="0" name=""/>
        <dsp:cNvSpPr/>
      </dsp:nvSpPr>
      <dsp:spPr>
        <a:xfrm rot="3600000">
          <a:off x="4176471" y="2028698"/>
          <a:ext cx="1202939" cy="404537"/>
        </a:xfrm>
        <a:prstGeom prst="left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200" kern="1200"/>
        </a:p>
      </dsp:txBody>
      <dsp:txXfrm>
        <a:off x="4297832" y="2109605"/>
        <a:ext cx="960217" cy="242723"/>
      </dsp:txXfrm>
    </dsp:sp>
    <dsp:sp modelId="{6F774202-F0B1-4749-851C-937BA69B0FEB}">
      <dsp:nvSpPr>
        <dsp:cNvPr id="0" name=""/>
        <dsp:cNvSpPr/>
      </dsp:nvSpPr>
      <dsp:spPr>
        <a:xfrm>
          <a:off x="4575948" y="3305137"/>
          <a:ext cx="2311645" cy="11558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b="1" kern="1200" dirty="0">
              <a:latin typeface="Aptos Display" panose="02110004020202020204"/>
            </a:rPr>
            <a:t>розвиток дружніх відносин між державами </a:t>
          </a:r>
        </a:p>
      </dsp:txBody>
      <dsp:txXfrm>
        <a:off x="4609801" y="3338990"/>
        <a:ext cx="2243939" cy="1088116"/>
      </dsp:txXfrm>
    </dsp:sp>
    <dsp:sp modelId="{F96AD5ED-419B-4F02-A400-CB90B058AAB2}">
      <dsp:nvSpPr>
        <dsp:cNvPr id="0" name=""/>
        <dsp:cNvSpPr/>
      </dsp:nvSpPr>
      <dsp:spPr>
        <a:xfrm rot="10800000">
          <a:off x="3222641" y="3680779"/>
          <a:ext cx="1202939" cy="404537"/>
        </a:xfrm>
        <a:prstGeom prst="left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200" kern="1200"/>
        </a:p>
      </dsp:txBody>
      <dsp:txXfrm rot="10800000">
        <a:off x="3344002" y="3761686"/>
        <a:ext cx="960217" cy="242723"/>
      </dsp:txXfrm>
    </dsp:sp>
    <dsp:sp modelId="{84186D85-3B6A-4BD6-BF6B-1B6DA9B2DD46}">
      <dsp:nvSpPr>
        <dsp:cNvPr id="0" name=""/>
        <dsp:cNvSpPr/>
      </dsp:nvSpPr>
      <dsp:spPr>
        <a:xfrm>
          <a:off x="760628" y="3305137"/>
          <a:ext cx="2311645" cy="11558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b="1" kern="1200" dirty="0">
              <a:latin typeface="Aptos Display" panose="02110004020202020204"/>
            </a:rPr>
            <a:t>вирішення економічних, соціальних, культурних та гуманітарних проблем</a:t>
          </a:r>
        </a:p>
      </dsp:txBody>
      <dsp:txXfrm>
        <a:off x="794481" y="3338990"/>
        <a:ext cx="2243939" cy="1088116"/>
      </dsp:txXfrm>
    </dsp:sp>
    <dsp:sp modelId="{37F36808-F894-425D-95D6-23CD64E35EF7}">
      <dsp:nvSpPr>
        <dsp:cNvPr id="0" name=""/>
        <dsp:cNvSpPr/>
      </dsp:nvSpPr>
      <dsp:spPr>
        <a:xfrm rot="18000000">
          <a:off x="2268811" y="2028698"/>
          <a:ext cx="1202939" cy="404537"/>
        </a:xfrm>
        <a:prstGeom prst="left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200" kern="1200"/>
        </a:p>
      </dsp:txBody>
      <dsp:txXfrm>
        <a:off x="2390172" y="2109605"/>
        <a:ext cx="960217" cy="2427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5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2505 10513 16383 0 0,'3'3'0'0'0,"5"5"0"0"0,7 7 0 0 0,5 5 0 0 0,5 5 0 0 0,9 9 0 0 0,2 2 0 0 0,11 11 0 0 0,8 8 0 0 0,4 4 0 0 0,6 6 0 0 0,5 5 0 0 0,1 1 0 0 0,-2-3 0 0 0,0 2 0 0 0,6 5 0 0 0,-3-4 0 0 0,-12-10 0 0 0,-8-9 0 0 0,0 0 0 0 0,-5-5 0 0 0,-8-8 0 0 0,-4-4 0 0 0,-4-4 0 0 0,-1-1 0 0 0,-2-2 0 0 0,-2-2 0 0 0,0 0 0 0 0,7 6 0 0 0,3 5 0 0 0,4 2 0 0 0,0 2 0 0 0,4 3 0 0 0,8 8 0 0 0,2 1 0 0 0,1 3 0 0 0,5 4 0 0 0,-1-1 0 0 0,-1-1 0 0 0,4 4 0 0 0,4 3 0 0 0,-6-4 0 0 0,4 2 0 0 0,-3-1 0 0 0,-4-6 0 0 0,-3-1 0 0 0,0-1 0 0 0,-3-3 0 0 0,11 11 0 0 0,0 0 0 0 0,14 14 0 0 0,4 3 0 0 0,4 6 0 0 0,12 11 0 0 0,0-1 0 0 0,-11-9 0 0 0,5 3 0 0 0,-4-2 0 0 0,4 2 0 0 0,-4-2 0 0 0,-3-4 0 0 0,-12-12 0 0 0,-1-2 0 0 0,-7-5 0 0 0,-7-8 0 0 0,-6-6 0 0 0,-5-5 0 0 0,0 0 0 0 0,2 2 0 0 0,0 0 0 0 0,2 1 0 0 0,5 7 0 0 0,12 10 0 0 0,-1 1 0 0 0,4 3 0 0 0,-8-8 0 0 0,-3-4 0 0 0,1 2 0 0 0,-3-2 0 0 0,-4-5 0 0 0,3 3 0 0 0,-2-2 0 0 0,-6-7 0 0 0,-9-7 0 0 0,1 0 0 0 0,-4-4 0 0 0,-5-5 0 0 0,-3-3 0 0 0,3 3 0 0 0,3 3 0 0 0,3 3 0 0 0,-1-2 0 0 0,-4-2 0 0 0,3 2 0 0 0,0-1 0 0 0,-1 1 0 0 0,2 1 0 0 0,2 1 0 0 0,0 2 0 0 0,5 4 0 0 0,1 1 0 0 0,1 0 0 0 0,-5-3 0 0 0,-5-6 0 0 0,2 2 0 0 0,-3-3 0 0 0,1 1 0 0 0,4 4 0 0 0,-1-1 0 0 0,-7-7 0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6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1773 9499 16383 0 0,'0'0'0'0'0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6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1773 9499 16383 0 0,'0'0'0'0'0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6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1799 9525 16383 0 0,'0'0'0'0'0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6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1799 9525 16383 0 0,'0'-5'0'0'0,"0"0"0"0"0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6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1799 9472 16383 0 0,'5'0'0'0'0,"0"4"0"0"0,5 2 0 0 0,1 4 0 0 0,2 5 0 0 0,-1 4 0 0 0,-2 3 0 0 0,-3 3 0 0 0,-3 1 0 0 0,-2 0 0 0 0,4 1 0 0 0,4 0 0 0 0,5-5 0 0 0,5-6 0 0 0,3-6 0 0 0,2 0 0 0 0,1 3 0 0 0,1-1 0 0 0,0-3 0 0 0,-10-3 0 0 0,-15-2 0 0 0,-9-6 0 0 0,-7-3 0 0 0,-1-5 0 0 0,-3-1 0 0 0,2-2 0 0 0,3-9 0 0 0,9 0 0 0 0,9 4 0 0 0,9 4 0 0 0,1 10 0 0 0,-2 9 0 0 0,2 5 0 0 0,-2 4 0 0 0,-4 4 0 0 0,-2 4 0 0 0,-3 2 0 0 0,-2 2 0 0 0,2 1 0 0 0,6-5 0 0 0,6-5 0 0 0,3-7 0 0 0,4-4 0 0 0,2 1 0 0 0,-3 0 0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6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2699 11813 16383 0 0,'4'0'0'0'0,"11"0"0"0"0,11 0 0 0 0,14 0 0 0 0,14 0 0 0 0,24 0 0 0 0,29 0 0 0 0,24 8 0 0 0,10 8 0 0 0,4 6 0 0 0,-10 3 0 0 0,-15-3 0 0 0,-23 4 0 0 0,-23-3 0 0 0,-21-5 0 0 0,-14-1 0 0 0,-10 5 0 0 0,-6-1 0 0 0,-5 5 0 0 0,-3 6 0 0 0,1 7 0 0 0,-2 1 0 0 0,0 3 0 0 0,8 7 0 0 0,-1 3 0 0 0,1-2 0 0 0,0 3 0 0 0,2 1 0 0 0,5 1 0 0 0,-2-2 0 0 0,3-4 0 0 0,1-8 0 0 0,-1-10 0 0 0,-5-6 0 0 0,-3-3 0 0 0,-5-2 0 0 0,0-3 0 0 0,0-1 0 0 0,2 1 0 0 0,3 1 0 0 0,1-1 0 0 0,6 0 0 0 0,-2 1 0 0 0,-2-3 0 0 0,1-3 0 0 0,-2 0 0 0 0,1 2 0 0 0,1 3 0 0 0,-1 3 0 0 0,-4 6 0 0 0,-10-1 0 0 0,-11-4 0 0 0,-19-8 0 0 0,-24-4 0 0 0,-22-5 0 0 0,-17-4 0 0 0,-13 0 0 0 0,-3-2 0 0 0,-3-1 0 0 0,4 1 0 0 0,12 0 0 0 0,13 1 0 0 0,15-1 0 0 0,15-3 0 0 0,17-7 0 0 0,11-9 0 0 0,9-6 0 0 0,0-7 0 0 0,2-7 0 0 0,1-1 0 0 0,0-3 0 0 0,2 3 0 0 0,-1-2 0 0 0,2-1 0 0 0,-1-2 0 0 0,-4 2 0 0 0,-2-1 0 0 0,1 0 0 0 0,-4 2 0 0 0,0 4 0 0 0,1 1 0 0 0,-2-3 0 0 0,1-3 0 0 0,-3 6 0 0 0,-4 5 0 0 0,-3 9 0 0 0,-3 7 0 0 0,2 3 0 0 0,1-1 0 0 0,-2-1 0 0 0,8 0 0 0 0,14 9 0 0 0,21 14 0 0 0,15 18 0 0 0,6 15 0 0 0,4 8 0 0 0,-1 10 0 0 0,8 17 0 0 0,1 4 0 0 0,-6-2 0 0 0,-6-1 0 0 0,-2-5 0 0 0,-8-10 0 0 0,-5-11 0 0 0,-3-10 0 0 0,-6-7 0 0 0,-1-4 0 0 0,-9-8 0 0 0,-10-8 0 0 0,-9-9 0 0 0,-3-15 0 0 0,1-10 0 0 0,2-6 0 0 0,-1-2 0 0 0,1-1 0 0 0,2 0 0 0 0,3-3 0 0 0,1-10 0 0 0,3-1 0 0 0,0-3 0 0 0,1 3 0 0 0,1 0 0 0 0,-5 3 0 0 0,-1-4 0 0 0,-5 0 0 0 0,0 4 0 0 0,1 5 0 0 0,3 3 0 0 0,-3-1 0 0 0,1 2 0 0 0,1-4 0 0 0,3 0 0 0 0,1 3 0 0 0,1 1 0 0 0,1 3 0 0 0,-3 1 0 0 0,-6 1 0 0 0,-1 1 0 0 0,-3 1 0 0 0,1 0 0 0 0,2-1 0 0 0,4 1 0 0 0,2-1 0 0 0,-2 5 0 0 0,-4 1 0 0 0,0 0 0 0 0,-3-2 0 0 0,1 0 0 0 0,3-2 0 0 0,3-1 0 0 0,-2 0 0 0 0,-3-5 0 0 0,-1-2 0 0 0,-1 4 0 0 0,1 4 0 0 0,3 0 0 0 0,3 1 0 0 0,-2 3 0 0 0,1 2 0 0 0,-2 3 0 0 0,0 0 0 0 0,-3 3 0 0 0,1-2 0 0 0,3-2 0 0 0,-2 2 0 0 0,-3 2 0 0 0,-4 4 0 0 0,-3-1 0 0 0,-2-4 0 0 0,-2 1 0 0 0,3-2 0 0 0,6-3 0 0 0,1 1 0 0 0,3-1 0 0 0,3-6 0 0 0,4-4 0 0 0,-2 3 0 0 0,0 9 0 0 0,2 13 0 0 0,1 10 0 0 0,1 9 0 0 0,2 9 0 0 0,0 6 0 0 0,1 1 0 0 0,1 4 0 0 0,3-5 0 0 0,7-2 0 0 0,0-3 0 0 0,4-2 0 0 0,3 1 0 0 0,8 3 0 0 0,3-3 0 0 0,-3-1 0 0 0,3-1 0 0 0,1-4 0 0 0,-5-1 0 0 0,-2-4 0 0 0,-1-5 0 0 0,1-4 0 0 0,0-2 0 0 0,1 2 0 0 0,1 4 0 0 0,0 5 0 0 0,1 0 0 0 0,-1-3 0 0 0,-3 2 0 0 0,-2 2 0 0 0,1-2 0 0 0,0 2 0 0 0,2-2 0 0 0,1 0 0 0 0,0 4 0 0 0,2 1 0 0 0,0-1 0 0 0,-5 0 0 0 0,-1 2 0 0 0,1-3 0 0 0,0 0 0 0 0,2 2 0 0 0,-3 2 0 0 0,-1-3 0 0 0,-4 0 0 0 0,1-3 0 0 0,1-4 0 0 0,2 1 0 0 0,-1 2 0 0 0,0-1 0 0 0,-4 2 0 0 0,-3 2 0 0 0,5 3 0 0 0,4 3 0 0 0,-1 1 0 0 0,0 1 0 0 0,2-3 0 0 0,-3-1 0 0 0,0-1 0 0 0,1-2 0 0 0,2-1 0 0 0,1-3 0 0 0,7 1 0 0 0,-3 1 0 0 0,0-1 0 0 0,-6 1 0 0 0,-1-2 0 0 0,1-4 0 0 0,0 1 0 0 0,3 3 0 0 0,-4 4 0 0 0,-5 3 0 0 0,0 2 0 0 0,2-3 0 0 0,-2 0 0 0 0,-4 1 0 0 0,2 1 0 0 0,3-3 0 0 0,3-1 0 0 0,-2 2 0 0 0,1 1 0 0 0,3-3 0 0 0,-3 1 0 0 0,4-4 0 0 0,4 0 0 0 0,-3 2 0 0 0,0-2 0 0 0,-5 2 0 0 0,0-4 0 0 0,1-2 0 0 0,2 0 0 0 0,2 3 0 0 0,-3 3 0 0 0,0 0 0 0 0,-3 0 0 0 0,-1-2 0 0 0,-2 0 0 0 0,1-2 0 0 0,-2 2 0 0 0,1 1 0 0 0,-1 4 0 0 0,2 2 0 0 0,2-3 0 0 0,-1 0 0 0 0,1-3 0 0 0,-2 0 0 0 0,-8-3 0 0 0,-9-3 0 0 0,-9-4 0 0 0,-6-2 0 0 0,-1-7 0 0 0,-5-7 0 0 0,-3-2 0 0 0,-2-3 0 0 0,0 0 0 0 0,5 0 0 0 0,2-3 0 0 0,1 1 0 0 0,-6-4 0 0 0,-2 1 0 0 0,4-1 0 0 0,2 3 0 0 0,0 6 0 0 0,0 3 0 0 0,-1 0 0 0 0,-5 2 0 0 0,-6 1 0 0 0,-2 2 0 0 0,2 1 0 0 0,-3 2 0 0 0,-4 1 0 0 0,2 0 0 0 0,3 0 0 0 0,3 1 0 0 0,3-1 0 0 0,-2 0 0 0 0,0-4 0 0 0,-3-1 0 0 0,1-5 0 0 0,1-1 0 0 0,7-2 0 0 0,-1-4 0 0 0,-1-3 0 0 0,2-7 0 0 0,-5-3 0 0 0,4-1 0 0 0,-3-4 0 0 0,1 3 0 0 0,0 0 0 0 0,1-5 0 0 0,1 0 0 0 0,5 3 0 0 0,2-3 0 0 0,-3 1 0 0 0,1 2 0 0 0,5 2 0 0 0,1 3 0 0 0,4 2 0 0 0,4 0 0 0 0,3 2 0 0 0,-6-1 0 0 0,-1 1 0 0 0,2-1 0 0 0,3 1 0 0 0,-2 4 0 0 0,1 1 0 0 0,2-5 0 0 0,2-2 0 0 0,-7-1 0 0 0,-1 0 0 0 0,1 0 0 0 0,3 0 0 0 0,3 2 0 0 0,-2-1 0 0 0,1 1 0 0 0,1 0 0 0 0,1 0 0 0 0,3 1 0 0 0,0-1 0 0 0,2 0 0 0 0,0 1 0 0 0,4 3 0 0 0,11 7 0 0 0,7 5 0 0 0,9 4 0 0 0,3 4 0 0 0,-4 6 0 0 0,-7 7 0 0 0,-8 6 0 0 0,-6 4 0 0 0,-5 3 0 0 0,-2 3 0 0 0,-7-9 0 0 0,-7-7 0 0 0,-1-10 0 0 0,-2-9 0 0 0,-4-8 0 0 0,1-6 0 0 0,1-3 0 0 0,-3 3 0 0 0,3 0 0 0 0,0 0 0 0 0,2-1 0 0 0,5-1 0 0 0,3 0 0 0 0,3 7 0 0 0,2 12 0 0 0,2 11 0 0 0,5 4 0 0 0,6 5 0 0 0,5 0 0 0 0,1-3 0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6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3995 11853 16383 0 0,'0'0'0'0'0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6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4075 11827 16383 0 0,'4'0'0'0'0,"6"0"0"0"0,2 0 0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6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4128 11827 16383 0 0,'4'0'0'0'0,"6"0"0"0"0,6 0 0 0 0,0 4 0 0 0,-3 6 0 0 0,-3 6 0 0 0,0 5 0 0 0,0 2 0 0 0,-3 2 0 0 0,-3 2 0 0 0,4-4 0 0 0,-1-2 0 0 0,-1 0 0 0 0,-2 1 0 0 0,3-3 0 0 0,5-6 0 0 0,4-4 0 0 0,5-3 0 0 0,2-4 0 0 0,2-2 0 0 0,1 0 0 0 0,1 3 0 0 0,0 2 0 0 0,-1 0 0 0 0,-4 3 0 0 0,-6 5 0 0 0,-1 0 0 0 0,-3 3 0 0 0,-5 2 0 0 0,3-1 0 0 0,2 0 0 0 0,5 2 0 0 0,-1 2 0 0 0,-4-2 0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7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3731 11456 16383 0 0,'4'0'0'0'0,"6"0"0"0"0,10 0 0 0 0,2 5 0 0 0,1 1 0 0 0,2-1 0 0 0,0 0 0 0 0,1 2 0 0 0,-5 6 0 0 0,-9 8 0 0 0,-8 1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5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4142 14254 16383 0 0,'0'-7'0'0'0,"0"5"0"0"0,6 9 0 0 0,10 17 0 0 0,14 11 0 0 0,10-1 0 0 0,11 8 0 0 0,3-4 0 0 0,6 5 0 0 0,0 3 0 0 0,-4-1 0 0 0,-5-8 0 0 0,-4-3 0 0 0,-11-15 0 0 0,-11-16 0 0 0,-16-29 0 0 0,-17-18 0 0 0,-13-13 0 0 0,-10-11 0 0 0,-13-7 0 0 0,1 2 0 0 0,1 1 0 0 0,-6-2 0 0 0,-1 0 0 0 0,-5-2 0 0 0,-8-8 0 0 0,-6-2 0 0 0,-4 6 0 0 0,9 3 0 0 0,9 9 0 0 0,7 9 0 0 0,18 14 0 0 0,41 48 0 0 0,51 64 0 0 0,63 81 0 0 0,42 54 0 0 0,32 47 0 0 0,37 34 0 0 0,10 9 0 0 0,-16-5 0 0 0,-21-25 0 0 0,-40-50 0 0 0,-48-75 0 0 0,-52-73 0 0 0,-51-68 0 0 0,-35-60 0 0 0,-36-46 0 0 0,-28-37 0 0 0,-27-41 0 0 0,-23-34 0 0 0,-15-34 0 0 0,-4-19 0 0 0,5-10 0 0 0,12-3 0 0 0,3 8 0 0 0,-4 11 0 0 0,8 38 0 0 0,11 38 0 0 0,25 39 0 0 0,15 32 0 0 0,20 30 0 0 0,12 25 0 0 0,13 16 0 0 0,6 3 0 0 0,-8-9 0 0 0,-4-2 0 0 0,-11-4 0 0 0,-3-12 0 0 0,-7 0 0 0 0,7 7 0 0 0,-3 8 0 0 0,-5 1 0 0 0,0 10 0 0 0,3 7 0 0 0,5 4 0 0 0,3 2 0 0 0,3 0 0 0 0,2 6 0 0 0,8 2 0 0 0,4 6 0 0 0,5-1 0 0 0,2 4 0 0 0,-4 6 0 0 0,-3 4 0 0 0,4 4 0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7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4048 11800 16383 0 0,'5'5'0'0'0,"5"1"0"0"0,6 4 0 0 0,4 0 0 0 0,3 3 0 0 0,3-1 0 0 0,0 3 0 0 0,1-3 0 0 0,0 3 0 0 0,0 1 0 0 0,-1 0 0 0 0,1-4 0 0 0,-6-4 0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7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3598 11298 16383 0 0,'5'0'0'0'0,"5"0"0"0"0,6 0 0 0 0,4 0 0 0 0,-1 4 0 0 0,-4 2 0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7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1931 11853 16383 0 0,'0'0'0'0'0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7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1905 11774 16383 0 0,'6'0'0'0'0,"8"0"0"0"0,8 6 0 0 0,-1 8 0 0 0,3 8 0 0 0,4 5 0 0 0,2 5 0 0 0,-4 3 0 0 0,0-5 0 0 0,-4-1 0 0 0,-1-6 0 0 0,3 0 0 0 0,3 1 0 0 0,-3 3 0 0 0,-5 3 0 0 0,-1 2 0 0 0,3 2 0 0 0,-1 1 0 0 0,0 0 0 0 0,4-5 0 0 0,4-8 0 0 0,3-8 0 0 0,2-6 0 0 0,-5 2 0 0 0,0-2 0 0 0,-6 5 0 0 0,-6 6 0 0 0,-6 5 0 0 0,-5-1 0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7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2699 12568 16383 0 0,'12'0'0'0'0,"10"6"0"0"0,1 8 0 0 0,-3 7 0 0 0,-5 7 0 0 0,0 4 0 0 0,-1 3 0 0 0,2-5 0 0 0,5-1 0 0 0,-2 0 0 0 0,3 2 0 0 0,3 0 0 0 0,-3 3 0 0 0,1-6 0 0 0,-3-1 0 0 0,-5 0 0 0 0,0-3 0 0 0,5-1 0 0 0,4-4 0 0 0,4-5 0 0 0,4 1 0 0 0,2-2 0 0 0,-5 3 0 0 0,-1 4 0 0 0,0-1 0 0 0,-4 3 0 0 0,0 3 0 0 0,7 3 0 0 0,-1 3 0 0 0,1-3 0 0 0,-6-2 0 0 0,-7-4 0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7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2938 12899 16383 0 0,'0'-6'0'0'0,"-6"-2"0"0"0,-2-5 0 0 0,-5-1 0 0 0,-7-4 0 0 0,-6-5 0 0 0,1-5 0 0 0,12 3 0 0 0,13 6 0 0 0,13 11 0 0 0,4 14 0 0 0,6 12 0 0 0,-2 8 0 0 0,2 6 0 0 0,3 4 0 0 0,-3 1 0 0 0,0-5 0 0 0,-3-8 0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7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2126 12330 16383 0 0,'-6'6'0'0'0,"-8"8"0"0"0,-2 7 0 0 0,3 7 0 0 0,-4-2 0 0 0,2 7 0 0 0,3 3 0 0 0,4 3 0 0 0,-3 5 0 0 0,1 8 0 0 0,1 1 0 0 0,3 4 0 0 0,3 4 0 0 0,1-3 0 0 0,1-5 0 0 0,1-11 0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7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28174 10372 16383 0 0,'-5'0'0'0'0,"-12"0"0"0"0,-8 5 0 0 0,-4 7 0 0 0,1 6 0 0 0,-3 10 0 0 0,-7 6 0 0 0,2 2 0 0 0,-1 5 0 0 0,-6 10 0 0 0,0 3 0 0 0,1-4 0 0 0,10-5 0 0 0,-7 0 0 0 0,4 3 0 0 0,3-3 0 0 0,2-2 0 0 0,5 0 0 0 0,3 3 0 0 0,0-5 0 0 0,3-6 0 0 0,0-3 0 0 0,-7 9 0 0 0,2 11 0 0 0,-2 3 0 0 0,0 2 0 0 0,4 1 0 0 0,-5-4 0 0 0,3-6 0 0 0,0-1 0 0 0,-6 2 0 0 0,2 7 0 0 0,1 5 0 0 0,-10 11 0 0 0,1 10 0 0 0,-9 21 0 0 0,-6 18 0 0 0,-6 4 0 0 0,-2 6 0 0 0,4-4 0 0 0,5-4 0 0 0,2-12 0 0 0,9-15 0 0 0,5-13 0 0 0,10-17 0 0 0,3-8 0 0 0,0-5 0 0 0,4-6 0 0 0,-1-11 0 0 0,3-1 0 0 0,5-2 0 0 0,-2 9 0 0 0,1 2 0 0 0,3 4 0 0 0,2-1 0 0 0,3-4 0 0 0,2-4 0 0 0,0-3 0 0 0,1-3 0 0 0,1-2 0 0 0,4-6 0 0 0,3-3 0 0 0,-2 1 0 0 0,0 0 0 0 0,-2 3 0 0 0,-2 1 0 0 0,-1 1 0 0 0,0 2 0 0 0,-1 10 0 0 0,-1 8 0 0 0,1 2 0 0 0,0 2 0 0 0,0-3 0 0 0,4-9 0 0 0,18-12 0 0 0,30-31 0 0 0,22-40 0 0 0,28-48 0 0 0,17-45 0 0 0,9-39 0 0 0,2-25 0 0 0,-4-20 0 0 0,-10-8 0 0 0,-9-5 0 0 0,-12 11 0 0 0,-8 19 0 0 0,-13 28 0 0 0,-14 23 0 0 0,-2 18 0 0 0,-1 16 0 0 0,-5 18 0 0 0,-11 21 0 0 0,-13 19 0 0 0,-11 15 0 0 0,-3 14 0 0 0,-5 8 0 0 0,-3 3 0 0 0,-2-1 0 0 0,2-1 0 0 0,-5 3 0 0 0,-12 35 0 0 0,-40 70 0 0 0,-36 57 0 0 0,-30 38 0 0 0,-19 36 0 0 0,-7 15 0 0 0,0-1 0 0 0,9-15 0 0 0,18-23 0 0 0,13-25 0 0 0,24-35 0 0 0,21-31 0 0 0,14-27 0 0 0,16-21 0 0 0,11-16 0 0 0,10-8 0 0 0,0 1 0 0 0,-3-1 0 0 0,0 6 0 0 0,-4 1 0 0 0,1 0 0 0 0,3 3 0 0 0,-8 1 0 0 0,-5 2 0 0 0,-4-5 0 0 0,2-24 0 0 0,6-21 0 0 0,11-28 0 0 0,12-29 0 0 0,6-8 0 0 0,10-3 0 0 0,8-3 0 0 0,3 11 0 0 0,-2 12 0 0 0,7 1 0 0 0,0 3 0 0 0,-3 7 0 0 0,-2-1 0 0 0,0-2 0 0 0,-1 2 0 0 0,-6 3 0 0 0,4-1 0 0 0,-3 2 0 0 0,-6 2 0 0 0,-1 3 0 0 0,-4 3 0 0 0,-4 2 0 0 0,-3 0 0 0 0,-4 2 0 0 0,3-6 0 0 0,6-1 0 0 0,1-4 0 0 0,-3-2 0 0 0,-2 3 0 0 0,-2 1 0 0 0,-3 4 0 0 0,3-4 0 0 0,1 0 0 0 0,0-3 0 0 0,2-6 0 0 0,1-9 0 0 0,4 4 0 0 0,-2 2 0 0 0,4-2 0 0 0,-2-2 0 0 0,2-1 0 0 0,3-7 0 0 0,-1-4 0 0 0,1 6 0 0 0,-2 7 0 0 0,0 2 0 0 0,-2 6 0 0 0,-4 4 0 0 0,-4 5 0 0 0,-2 3 0 0 0,2-3 0 0 0,0 0 0 0 0,4-5 0 0 0,5 6 0 0 0,0 3 0 0 0,-2-4 0 0 0,5-5 0 0 0,1 0 0 0 0,1 0 0 0 0,-2-1 0 0 0,-5 0 0 0 0,5-2 0 0 0,0 0 0 0 0,-4 14 0 0 0,-3 27 0 0 0,-6 34 0 0 0,-2 37 0 0 0,-7 27 0 0 0,-4 24 0 0 0,0-5 0 0 0,1-5 0 0 0,-3-7 0 0 0,-1-15 0 0 0,2-13 0 0 0,-3-8 0 0 0,0-11 0 0 0,2-9 0 0 0,3-8 0 0 0,2-5 0 0 0,2 2 0 0 0,12 5 0 0 0,3 6 0 0 0,0 5 0 0 0,-2 5 0 0 0,2 7 0 0 0,-1 3 0 0 0,-3 1 0 0 0,-3-6 0 0 0,-2 2 0 0 0,-2 0 0 0 0,-1 0 0 0 0,-1-1 0 0 0,-1-1 0 0 0,0-1 0 0 0,1-5 0 0 0,0-7 0 0 0,-1-6 0 0 0,1-6 0 0 0,0-4 0 0 0,0-2 0 0 0,0-1 0 0 0,0 0 0 0 0,0-1 0 0 0,0 1 0 0 0,5 5 0 0 0,2 2 0 0 0,-1 0 0 0 0,0 4 0 0 0,-3 5 0 0 0,0 11 0 0 0,-2 0 0 0 0,-1 6 0 0 0,0 3 0 0 0,0 5 0 0 0,-10 1 0 0 0,-9-1 0 0 0,-6-13 0 0 0,1-31 0 0 0,5-41 0 0 0,6-32 0 0 0,4-24 0 0 0,5-10 0 0 0,2-6 0 0 0,2 7 0 0 0,1 1 0 0 0,0-1 0 0 0,0 3 0 0 0,0 0 0 0 0,-1-3 0 0 0,1-3 0 0 0,-6 3 0 0 0,-2 5 0 0 0,-4 4 0 0 0,-1 5 0 0 0,1 4 0 0 0,4 1 0 0 0,-3 2 0 0 0,-5 10 0 0 0,-4 14 0 0 0,-20 13 0 0 0,-23 35 0 0 0,-12 41 0 0 0,-18 37 0 0 0,-9 18 0 0 0,8 10 0 0 0,5-4 0 0 0,16-17 0 0 0,17-10 0 0 0,16-15 0 0 0,21-25 0 0 0,13-35 0 0 0,13-41 0 0 0,5-36 0 0 0,-1-21 0 0 0,-1-23 0 0 0,-3-13 0 0 0,-2-1 0 0 0,-3 6 0 0 0,-2 11 0 0 0,-1 14 0 0 0,0 17 0 0 0,4 22 0 0 0,13 24 0 0 0,2 42 0 0 0,4 45 0 0 0,-3 42 0 0 0,1 29 0 0 0,2 14 0 0 0,7 1 0 0 0,4-18 0 0 0,5-5 0 0 0,2-14 0 0 0,-6-20 0 0 0,-4-24 0 0 0,-2-19 0 0 0,-7-12 0 0 0,-1-11 0 0 0,-4-15 0 0 0,4-23 0 0 0,5-25 0 0 0,-3-15 0 0 0,-5-8 0 0 0,-5-9 0 0 0,-6 4 0 0 0,-3 7 0 0 0,-3 26 0 0 0,-1 38 0 0 0,-1 34 0 0 0,0 27 0 0 0,0 12 0 0 0,0 4 0 0 0,6-7 0 0 0,6-10 0 0 0,2-16 0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7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24633 13908 16383 0 0,'10'-5'0'0'0,"3"-7"0"0"0,5-1 0 0 0,-1-4 0 0 0,2-4 0 0 0,3-8 0 0 0,7-5 0 0 0,5-1 0 0 0,0 0 0 0 0,-4 1 0 0 0,-3 6 0 0 0,-6 3 0 0 0,-1 1 0 0 0,0-1 0 0 0,-2-1 0 0 0,0 3 0 0 0,3-3 0 0 0,2 1 0 0 0,-2 1 0 0 0,-1 4 0 0 0,3-4 0 0 0,2 1 0 0 0,-4 0 0 0 0,5-6 0 0 0,4 1 0 0 0,1 1 0 0 0,5-5 0 0 0,3-3 0 0 0,-7 0 0 0 0,3 1 0 0 0,-1 1 0 0 0,0 1 0 0 0,-1 1 0 0 0,-7 1 0 0 0,3-5 0 0 0,-3-2 0 0 0,-2 1 0 0 0,1 2 0 0 0,1 0 0 0 0,1 2 0 0 0,1 1 0 0 0,1 1 0 0 0,0 0 0 0 0,1 1 0 0 0,0 4 0 0 0,5 2 0 0 0,-3 0 0 0 0,-2 4 0 0 0,-7 0 0 0 0,-1 3 0 0 0,0-1 0 0 0,-3-2 0 0 0,-1 1 0 0 0,3 0 0 0 0,2-3 0 0 0,-2-3 0 0 0,-1 3 0 0 0,3 0 0 0 0,1-7 0 0 0,3-3 0 0 0,-4-2 0 0 0,-1 0 0 0 0,1 0 0 0 0,2 1 0 0 0,-3 1 0 0 0,-1 5 0 0 0,-4 3 0 0 0,1 4 0 0 0,-3 1 0 0 0,6-1 0 0 0,-1-3 0 0 0,2 2 0 0 0,-3 0 0 0 0,0-2 0 0 0,2-3 0 0 0,3-1 0 0 0,7-7 0 0 0,3-3 0 0 0,1 0 0 0 0,0 5 0 0 0,-6 4 0 0 0,-3 6 0 0 0,-1 2 0 0 0,6-2 0 0 0,2 4 0 0 0,1 4 0 0 0,-6 9 0 0 0,-7 11 0 0 0,-7 20 0 0 0,-7 14 0 0 0,-3 6 0 0 0,-4 0 0 0 0,0-3 0 0 0,-7-4 0 0 0,-1-3 0 0 0,0-4 0 0 0,-3-1 0 0 0,0 3 0 0 0,-3-4 0 0 0,1-3 0 0 0,-3 0 0 0 0,2 0 0 0 0,3 0 0 0 0,-2 0 0 0 0,-3 6 0 0 0,0 2 0 0 0,-1 5 0 0 0,-4 1 0 0 0,2-2 0 0 0,0 8 0 0 0,-3-5 0 0 0,3-4 0 0 0,4 1 0 0 0,6-1 0 0 0,3-2 0 0 0,3-3 0 0 0,2-1 0 0 0,-4-2 0 0 0,0 0 0 0 0,-11 3 0 0 0,-2 2 0 0 0,2 5 0 0 0,4 1 0 0 0,4 2 0 0 0,-2 0 0 0 0,1-3 0 0 0,1-3 0 0 0,3-3 0 0 0,2-3 0 0 0,2-1 0 0 0,0-1 0 0 0,1-1 0 0 0,1 0 0 0 0,-1 0 0 0 0,1 1 0 0 0,-1-1 0 0 0,0 1 0 0 0,0 4 0 0 0,0 3 0 0 0,0 4 0 0 0,0 1 0 0 0,-5 3 0 0 0,-12 4 0 0 0,-3-1 0 0 0,2 1 0 0 0,-1-7 0 0 0,-2-6 0 0 0,-3-5 0 0 0,2-1 0 0 0,1-7 0 0 0,-2-1 0 0 0,-1-6 0 0 0,-3 6 0 0 0,-1-1 0 0 0,-1-5 0 0 0,-1-4 0 0 0,0-5 0 0 0,0-3 0 0 0,0-3 0 0 0,0-1 0 0 0,0-6 0 0 0,-10-6 0 0 0,-9-3 0 0 0,-5-2 0 0 0,-5 1 0 0 0,4-2 0 0 0,5 3 0 0 0,2 3 0 0 0,-2 4 0 0 0,3 3 0 0 0,4 3 0 0 0,5 1 0 0 0,3-9 0 0 0,3-3 0 0 0,-4 1 0 0 0,0 3 0 0 0,-4 2 0 0 0,-1 3 0 0 0,2 1 0 0 0,2-3 0 0 0,8-5 0 0 0,8-7 0 0 0,8-5 0 0 0,7-9 0 0 0,3-3 0 0 0,3-7 0 0 0,2-1 0 0 0,-1-3 0 0 0,1 1 0 0 0,-1-2 0 0 0,5 2 0 0 0,12 3 0 0 0,2-1 0 0 0,3 7 0 0 0,3-1 0 0 0,2 7 0 0 0,1 2 0 0 0,1 6 0 0 0,-5 3 0 0 0,-1 3 0 0 0,0-5 0 0 0,1 1 0 0 0,1-1 0 0 0,-3-3 0 0 0,4-1 0 0 0,3 3 0 0 0,-4 0 0 0 0,-2-1 0 0 0,1-2 0 0 0,1 4 0 0 0,-4-1 0 0 0,0 0 0 0 0,0-3 0 0 0,3 4 0 0 0,-4 0 0 0 0,-1-1 0 0 0,3-3 0 0 0,1 4 0 0 0,8-5 0 0 0,7 1 0 0 0,3 1 0 0 0,0-1 0 0 0,-3-6 0 0 0,-3 1 0 0 0,-8 2 0 0 0,-3 5 0 0 0,0 7 0 0 0,-1 0 0 0 0,-3-1 0 0 0,-1 2 0 0 0,2-2 0 0 0,1-3 0 0 0,3-3 0 0 0,2-3 0 0 0,1 4 0 0 0,0-1 0 0 0,1 0 0 0 0,11-2 0 0 0,-3-2 0 0 0,4-1 0 0 0,-2-1 0 0 0,-1 4 0 0 0,-8 2 0 0 0,1 4 0 0 0,-5 1 0 0 0,-2-2 0 0 0,-15 8 0 0 0,-20 15 0 0 0,-13 24 0 0 0,-13 21 0 0 0,-5 13 0 0 0,4 6 0 0 0,4-2 0 0 0,2 1 0 0 0,1 1 0 0 0,1-11 0 0 0,5-5 0 0 0,7-7 0 0 0,-4 0 0 0 0,1-2 0 0 0,5-4 0 0 0,4-3 0 0 0,5-2 0 0 0,3 3 0 0 0,2 0 0 0 0,1 5 0 0 0,0 0 0 0 0,1-1 0 0 0,0-4 0 0 0,0-1 0 0 0,-1-3 0 0 0,1-1 0 0 0,-1-1 0 0 0,0-1 0 0 0,0 1 0 0 0,0-1 0 0 0,0 1 0 0 0,0-1 0 0 0,0 1 0 0 0,0-1 0 0 0,0 1 0 0 0,0 0 0 0 0,0 0 0 0 0,-6 0 0 0 0,0-1 0 0 0,-6-4 0 0 0,-5 3 0 0 0,-5-3 0 0 0,-3 5 0 0 0,-9 1 0 0 0,-2-3 0 0 0,-1-3 0 0 0,0-4 0 0 0,-2-7 0 0 0,-1-5 0 0 0,-3-4 0 0 0,1-4 0 0 0,7-6 0 0 0,-1-7 0 0 0,1-8 0 0 0,-3 1 0 0 0,-1 3 0 0 0,-4-1 0 0 0,1 2 0 0 0,1 5 0 0 0,-1 3 0 0 0,1 3 0 0 0,2 2 0 0 0,-2 2 0 0 0,-9 0 0 0 0,-2 1 0 0 0,4-1 0 0 0,4 1 0 0 0,5-6 0 0 0,9-6 0 0 0,14-7 0 0 0,16-11 0 0 0,17-9 0 0 0,22-15 0 0 0,8-8 0 0 0,13-9 0 0 0,10-12 0 0 0,9-3 0 0 0,6 3 0 0 0,-1 5 0 0 0,-5 11 0 0 0,-6 11 0 0 0,1 5 0 0 0,-9 12 0 0 0,-14 6 0 0 0,-11 9 0 0 0,-2 3 0 0 0,7 1 0 0 0,7-3 0 0 0,-1 3 0 0 0,6 0 0 0 0,-11 8 0 0 0,-29 16 0 0 0,-33 27 0 0 0,-23 19 0 0 0,-31 26 0 0 0,-24 20 0 0 0,-20 18 0 0 0,-2 1 0 0 0,14-10 0 0 0,19-17 0 0 0,24-20 0 0 0,27-20 0 0 0,24-25 0 0 0,18-16 0 0 0,13-14 0 0 0,7-11 0 0 0,14-19 0 0 0,10-2 0 0 0,6-11 0 0 0,2-1 0 0 0,1-3 0 0 0,5 3 0 0 0,2 5 0 0 0,-2 4 0 0 0,-2 0 0 0 0,-7 2 0 0 0,-4 1 0 0 0,-15 19 0 0 0,-26 17 0 0 0,-25 34 0 0 0,-25 27 0 0 0,-13 8 0 0 0,-17 14 0 0 0,-3-3 0 0 0,0-4 0 0 0,17-19 0 0 0,22-30 0 0 0,22-19 0 0 0,22-20 0 0 0,13-14 0 0 0,13-6 0 0 0,5-3 0 0 0,-1 5 0 0 0,-2 3 0 0 0,-14 6 0 0 0,-22 17 0 0 0,-21 21 0 0 0,-29 16 0 0 0,-18 14 0 0 0,-2 5 0 0 0,4-2 0 0 0,28-24 0 0 0,24-21 0 0 0,23-21 0 0 0,20-13 0 0 0,14-11 0 0 0,8-9 0 0 0,1 0 0 0 0,-1-2 0 0 0,1-2 0 0 0,-5 3 0 0 0,-10 5 0 0 0,-9 11 0 0 0,-4 7 0 0 0,2-3 0 0 0,-4 0 0 0 0,-1 0 0 0 0,-6 0 0 0 0,-1 6 0 0 0,-4 2 0 0 0,-5 1 0 0 0,1-2 0 0 0,3-6 0 0 0,5-4 0 0 0,-2 0 0 0 0,-3-4 0 0 0,0-1 0 0 0,3-4 0 0 0,4 6 0 0 0,2 4 0 0 0,3 3 0 0 0,-3 1 0 0 0,-6 2 0 0 0,-1-1 0 0 0,-3 1 0 0 0,1-1 0 0 0,-2-1 0 0 0,1 6 0 0 0,5 1 0 0 0,-2 0 0 0 0,-4-2 0 0 0,-4-1 0 0 0,2-2 0 0 0,-1 0 0 0 0,-3-2 0 0 0,-2 1 0 0 0,-2-6 0 0 0,4 3 0 0 0,5 2 0 0 0,1 1 0 0 0,4 1 0 0 0,-2-1 0 0 0,2 0 0 0 0,-2 0 0 0 0,2 5 0 0 0,-3-4 0 0 0,-3-2 0 0 0,-3-1 0 0 0,1 0 0 0 0,0-1 0 0 0,-2 1 0 0 0,3-4 0 0 0,5-2 0 0 0,-1-5 0 0 0,4-5 0 0 0,7 1 0 0 0,1 2 0 0 0,-5 4 0 0 0,-6 4 0 0 0,0 3 0 0 0,-2 1 0 0 0,5 2 0 0 0,1 1 0 0 0,2 0 0 0 0,-2 0 0 0 0,5 0 0 0 0,-2-6 0 0 0,2 4 0 0 0,1 2 0 0 0,1 0 0 0 0,-4 1 0 0 0,0-1 0 0 0,1 1 0 0 0,2-1 0 0 0,2-1 0 0 0,5 1 0 0 0,4 4 0 0 0,5 2 0 0 0,6-1 0 0 0,-5 0 0 0 0,-5 3 0 0 0,-8 0 0 0 0,-4 4 0 0 0,-2 4 0 0 0,1 5 0 0 0,1-6 0 0 0,2-1 0 0 0,-5-3 0 0 0,0 1 0 0 0,6-6 0 0 0,4 1 0 0 0,1 3 0 0 0,-5 1 0 0 0,-3 3 0 0 0,1 4 0 0 0,0 4 0 0 0,1-7 0 0 0,6 10 0 0 0,-3 9 0 0 0,-6 20 0 0 0,-8 10 0 0 0,-5 15 0 0 0,-6 14 0 0 0,-3 1 0 0 0,-3 5 0 0 0,0-4 0 0 0,0 1 0 0 0,0-5 0 0 0,-1-4 0 0 0,2-5 0 0 0,-1-8 0 0 0,1-6 0 0 0,-5-5 0 0 0,-2-2 0 0 0,-4-3 0 0 0,-1 0 0 0 0,2-1 0 0 0,2 1 0 0 0,-2-5 0 0 0,1-2 0 0 0,-9 6 0 0 0,-1-12 0 0 0,3-19 0 0 0,4-14 0 0 0,4-9 0 0 0,3-5 0 0 0,3-3 0 0 0,1 0 0 0 0,-3 5 0 0 0,-7 8 0 0 0,-2-3 0 0 0,-3-2 0 0 0,1-2 0 0 0,3-1 0 0 0,4-1 0 0 0,2 0 0 0 0,4-1 0 0 0,1 1 0 0 0,1 0 0 0 0,0 0 0 0 0,1 0 0 0 0,0 0 0 0 0,-1 0 0 0 0,0 0 0 0 0,1 0 0 0 0,-6 6 0 0 0,-12 6 0 0 0,-8 11 0 0 0,-5 13 0 0 0,3 19 0 0 0,6 22 0 0 0,6 17 0 0 0,6 9 0 0 0,4 6 0 0 0,4 11 0 0 0,1 5 0 0 0,1 6 0 0 0,0-8 0 0 0,1-6 0 0 0,-1-6 0 0 0,-1-8 0 0 0,1-6 0 0 0,-1 2 0 0 0,5 3 0 0 0,2 0 0 0 0,4-7 0 0 0,1-5 0 0 0,-2 3 0 0 0,-2 1 0 0 0,-4-1 0 0 0,-1-5 0 0 0,-2 2 0 0 0,0 1 0 0 0,-2-5 0 0 0,1-6 0 0 0,-1-7 0 0 0,1-6 0 0 0,0-4 0 0 0,-1-3 0 0 0,6 0 0 0 0,2 3 0 0 0,-1 2 0 0 0,0 0 0 0 0,-3 0 0 0 0,0 3 0 0 0,-2 5 0 0 0,-1 6 0 0 0,0 0 0 0 0,0-4 0 0 0,0 1 0 0 0,0-3 0 0 0,-1-3 0 0 0,1 2 0 0 0,0-2 0 0 0,0 3 0 0 0,5 0 0 0 0,7-4 0 0 0,1-2 0 0 0,-1-3 0 0 0,-3 3 0 0 0,-3 0 0 0 0,-3 4 0 0 0,-1 1 0 0 0,-2 2 0 0 0,0 0 0 0 0,-11-4 0 0 0,-13 3 0 0 0,-13-2 0 0 0,-15-7 0 0 0,-19 5 0 0 0,-8-3 0 0 0,5-4 0 0 0,-1-1 0 0 0,8-7 0 0 0,10-6 0 0 0,4-3 0 0 0,12-7 0 0 0,12-17 0 0 0,7-6 0 0 0,1-5 0 0 0,0 0 0 0 0,-7-1 0 0 0,-4-3 0 0 0,-1 4 0 0 0,-1-1 0 0 0,6-1 0 0 0,3-2 0 0 0,5-8 0 0 0,1-2 0 0 0,-6 3 0 0 0,-9 8 0 0 0,-4 8 0 0 0,-1 5 0 0 0,2 6 0 0 0,7-2 0 0 0,13-5 0 0 0,20-6 0 0 0,20-5 0 0 0,16 1 0 0 0,11-6 0 0 0,13 2 0 0 0,5 5 0 0 0,7 1 0 0 0,5-2 0 0 0,-5 3 0 0 0,-6 5 0 0 0,-9 4 0 0 0,-5 4 0 0 0,-6 3 0 0 0,-2 1 0 0 0,-4 2 0 0 0,1-1 0 0 0,-1 1 0 0 0,-4 0 0 0 0,-3 0 0 0 0,-13-1 0 0 0,-25 5 0 0 0,-28 17 0 0 0,-49 20 0 0 0,-32 8 0 0 0,-16 0 0 0 0,-3-8 0 0 0,1-6 0 0 0,7-9 0 0 0,9-10 0 0 0,19-7 0 0 0,15-5 0 0 0,16-4 0 0 0,8-2 0 0 0,9-1 0 0 0,7 0 0 0 0,5 1 0 0 0,3-1 0 0 0,8-3 0 0 0,-4-8 0 0 0,-1 0 0 0 0,-2-4 0 0 0,0-3 0 0 0,-6 1 0 0 0,4-2 0 0 0,2 4 0 0 0,6-1 0 0 0,7-7 0 0 0,7-5 0 0 0,15-7 0 0 0,16-3 0 0 0,11-4 0 0 0,14-5 0 0 0,5 1 0 0 0,-1 3 0 0 0,-5 0 0 0 0,-9 1 0 0 0,-6 5 0 0 0,-8 2 0 0 0,-3 4 0 0 0,1-4 0 0 0,-4 0 0 0 0,-4 1 0 0 0,12-8 0 0 0,0-2 0 0 0,3-4 0 0 0,5-13 0 0 0,4 4 0 0 0,-5 7 0 0 0,2 2 0 0 0,1 5 0 0 0,-5 5 0 0 0,-23 19 0 0 0,-23 28 0 0 0,-18 24 0 0 0,-24 21 0 0 0,-17 17 0 0 0,-11 12 0 0 0,0 3 0 0 0,9-8 0 0 0,8-7 0 0 0,10-11 0 0 0,11-14 0 0 0,14-10 0 0 0,7-5 0 0 0,9-4 0 0 0,2-5 0 0 0,0 4 0 0 0,1-2 0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8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28217 10054 16383 0 0,'-5'0'0'0'0,"-7"5"0"0"0,-6 2 0 0 0,-1 4 0 0 0,-1 6 0 0 0,-3 0 0 0 0,3 2 0 0 0,-1 3 0 0 0,-1-2 0 0 0,-3 0 0 0 0,4 2 0 0 0,-1 3 0 0 0,0-4 0 0 0,-3 0 0 0 0,4 2 0 0 0,0 2 0 0 0,-2-4 0 0 0,-1 0 0 0 0,2 2 0 0 0,1 1 0 0 0,-1-2 0 0 0,2-1 0 0 0,1 1 0 0 0,-3-2 0 0 0,-2-1 0 0 0,4 3 0 0 0,-1 2 0 0 0,-2 7 0 0 0,-2 3 0 0 0,-1 1 0 0 0,-2 0 0 0 0,-1-1 0 0 0,4-1 0 0 0,2-2 0 0 0,4 0 0 0 0,1-6 0 0 0,3-2 0 0 0,-1-5 0 0 0,3 5 0 0 0,-2-2 0 0 0,1 1 0 0 0,-1-4 0 0 0,1 1 0 0 0,-1 2 0 0 0,1 2 0 0 0,3 8 0 0 0,-1-2 0 0 0,1-1 0 0 0,-3 1 0 0 0,1 0 0 0 0,-2-6 0 0 0,2 0 0 0 0,2 0 0 0 0,-1-4 0 0 0,-5 6 0 0 0,-3-2 0 0 0,1 0 0 0 0,-1 1 0 0 0,2 2 0 0 0,0 2 0 0 0,3 0 0 0 0,-2-4 0 0 0,3 0 0 0 0,4-1 0 0 0,3 2 0 0 0,2 2 0 0 0,-2-5 0 0 0,0 0 0 0 0,1 6 0 0 0,2 4 0 0 0,-4 1 0 0 0,-6 0 0 0 0,0-1 0 0 0,2 5 0 0 0,4 1 0 0 0,2-1 0 0 0,3-2 0 0 0,-9 4 0 0 0,-1 0 0 0 0,0-2 0 0 0,3 3 0 0 0,-2 1 0 0 0,2 2 0 0 0,1-1 0 0 0,3-1 0 0 0,3-4 0 0 0,6-8 0 0 0,8-9 0 0 0,12-7 0 0 0,8-12 0 0 0,3-10 0 0 0,1-10 0 0 0,0-6 0 0 0,3-3 0 0 0,-3-4 0 0 0,-4 1 0 0 0,3-1 0 0 0,2-5 0 0 0,-2 4 0 0 0,5-2 0 0 0,1-1 0 0 0,2-4 0 0 0,1-1 0 0 0,-3 8 0 0 0,-3-2 0 0 0,-2 5 0 0 0,-8 4 0 0 0,-8-6 0 0 0,-2 5 0 0 0,1 0 0 0 0,-3 0 0 0 0,2 0 0 0 0,-8 10 0 0 0,-20 22 0 0 0,-14 16 0 0 0,-22 24 0 0 0,-14 10 0 0 0,-1 6 0 0 0,4-8 0 0 0,8-8 0 0 0,7-6 0 0 0,10-5 0 0 0,7-8 0 0 0,1-3 0 0 0,7-1 0 0 0,0 1 0 0 0,-2 2 0 0 0,-2 1 0 0 0,2 2 0 0 0,0 6 0 0 0,-2 7 0 0 0,-2 2 0 0 0,-3 4 0 0 0,4 4 0 0 0,1 3 0 0 0,-1 3 0 0 0,-2-3 0 0 0,3 4 0 0 0,-9 8 0 0 0,-5 2 0 0 0,-2 6 0 0 0,-3-1 0 0 0,4-2 0 0 0,4 2 0 0 0,2 4 0 0 0,7-6 0 0 0,-4 10 0 0 0,4 2 0 0 0,-4-4 0 0 0,2-10 0 0 0,1-6 0 0 0,-1 1 0 0 0,5-5 0 0 0,0-3 0 0 0,-1-5 0 0 0,3-7 0 0 0,5-6 0 0 0,5-3 0 0 0,-2-9 0 0 0,-3-8 0 0 0,-5-8 0 0 0,-4-5 0 0 0,-3-8 0 0 0,3-4 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5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1294 12195 16383 0 0,'0'5'0'0'0,"-9"132"0"0"0,-7 35 0 0 0,-1-25 0 0 0,3-56 0 0 0,3-55 0 0 0,4-48 0 0 0,3-31 0 0 0,2-20 0 0 0,1-14 0 0 0,2-1 0 0 0,-1 2 0 0 0,1 11 0 0 0,0 8 0 0 0,-1 8 0 0 0,1 4 0 0 0,-6 6 0 0 0,0 5 0 0 0,-1 7 0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8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24286 13335 16383 0 0,'-4'8'0'0'0,"-5"2"0"0"0,-5 0 0 0 0,-4-2 0 0 0,1 1 0 0 0,0 0 0 0 0,-2-2 0 0 0,0-3 0 0 0,-6 3 0 0 0,-2 0 0 0 0,0-2 0 0 0,0-1 0 0 0,1-2 0 0 0,1 0 0 0 0,1-2 0 0 0,1 0 0 0 0,0 0 0 0 0,0 0 0 0 0,1 0 0 0 0,-1 3 0 0 0,1 2 0 0 0,-1 0 0 0 0,-4-1 0 0 0,4-1 0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8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27040 10434 16383 0 0,'17'-12'0'0'0,"5"-10"0"0"0,2 1 0 0 0,-4-1 0 0 0,1 4 0 0 0,1 4 0 0 0,-2-1 0 0 0,-6-2 0 0 0,1-4 0 0 0,-3-3 0 0 0,2-2 0 0 0,-11 13 0 0 0,-12 13 0 0 0,-9 13 0 0 0,-7 8 0 0 0,1 7 0 0 0,0-3 0 0 0,3 1 0 0 0,1-5 0 0 0,4-1 0 0 0,-1 2 0 0 0,2 2 0 0 0,0 5 0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8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27040 9889 16383 0 0,'57'-57'0'0'0,"117"-117"0"0"0,-6 6 0 0 0,-6 6 0 0 0,-2 2 0 0 0,-17 17 0 0 0,-8 8 0 0 0,-1 1 0 0 0,-9 9 0 0 0,-14 14 0 0 0,-8 8 0 0 0,-12 12 0 0 0,-18 18 0 0 0,-8 8 0 0 0,-2 2 0 0 0,-1 1 0 0 0,-8 8 0 0 0,-11 11 0 0 0,-8 8 0 0 0,-7 7 0 0 0,-32 32 0 0 0,-61 61 0 0 0,-61 61 0 0 0,-81 81 0 0 0,-83 83 0 0 0,-61 61 0 0 0,-32 32 0 0 0,-6 6 0 0 0,218-218 0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8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27040 10092 16383 0 0,'7'-7'0'0'0,"208"-208"0"0"0,-22 22 0 0 0,-14 14 0 0 0,-37 37 0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8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27040 10434 16383 0 0,'17'-12'0'0'0,"5"-10"0"0"0,2 1 0 0 0,-4-1 0 0 0,1 4 0 0 0,1 4 0 0 0,-2-1 0 0 0,-6-2 0 0 0,1-4 0 0 0,-3-3 0 0 0,2-2 0 0 0,-11 13 0 0 0,-12 13 0 0 0,-9 13 0 0 0,-7 8 0 0 0,1 7 0 0 0,0-3 0 0 0,3 1 0 0 0,1-5 0 0 0,4-1 0 0 0,-1 2 0 0 0,2 2 0 0 0,0 5 0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8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27356 10224 16383 0 0,'-10'0'0'0'0,"-4"5"0"0"0,-4 2 0 0 0,1 4 0 0 0,-7 6 0 0 0,1 5 0 0 0,-1-1 0 0 0,4 1 0 0 0,-1 1 0 0 0,0 2 0 0 0,-3 3 0 0 0,-2 0 0 0 0,4 2 0 0 0,-1-6 0 0 0,0 0 0 0 0,-2 0 0 0 0,4 1 0 0 0,9-13 0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8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26886 10716 16383 0 0,'-11'13'0'0'0,"-28"19"0"0"0,-6-4 0 0 0,4-2 0 0 0,5 0 0 0 0,8-11 0 0 0,20-11 0 0 0,10-13 0 0 0,10-4 0 0 0,3-5 0 0 0,5-5 0 0 0,3-3 0 0 0,3-2 0 0 0,-5 1 0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8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26988 10557 16383 0 0,'0'0'0'0'0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8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26831 10716 16383 0 0,'-7'6'0'0'0,"-17"18"0"0"0,-2 2 0 0 0,-3 2 0 0 0,-1 1 0 0 0,5-10 0 0 0,6-12 0 0 0,7-13 0 0 0,10-11 0 0 0,10-7 0 0 0,10-4 0 0 0,1-3 0 0 0,3 3 0 0 0,-18 23 0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9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24010 12888 16383 0 0,'0'0'0'0'0,"7"-6"0"0"0,8-10 0 0 0,9-8 0 0 0,10-10 0 0 0,3-3 0 0 0,8-8 0 0 0,4-3 0 0 0,-1 0 0 0 0,-1 1 0 0 0,-6 5 0 0 0,-6 7 0 0 0,-6 6 0 0 0,-4 5 0 0 0,-3 2 0 0 0,-3 2 0 0 0,3-2 0 0 0,4-4 0 0 0,1-1 0 0 0,0 1 0 0 0,1-2 0 0 0,6-6 0 0 0,4-4 0 0 0,-1 1 0 0 0,3-3 0 0 0,1-2 0 0 0,-2 4 0 0 0,5-6 0 0 0,8-8 0 0 0,9-9 0 0 0,7-8 0 0 0,19-18 0 0 0,1-1 0 0 0,3-2 0 0 0,-2 0 0 0 0,-1 3 0 0 0,23-24 0 0 0,6-7 0 0 0,4-3 0 0 0,14-14 0 0 0,18-18 0 0 0,-121 122 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5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1815 10478 16383 0 0,'4'0'0'0'0,"11"0"0"0"0,11 0 0 0 0,5 0 0 0 0,7 0 0 0 0,10 4 0 0 0,10 11 0 0 0,16 19 0 0 0,15 14 0 0 0,12 16 0 0 0,13 14 0 0 0,16 25 0 0 0,27 17 0 0 0,16 19 0 0 0,19 11 0 0 0,3 3 0 0 0,-5 2 0 0 0,-14-4 0 0 0,-14-5 0 0 0,-12-11 0 0 0,-11-10 0 0 0,-15-13 0 0 0,-25-17 0 0 0,-20-12 0 0 0,-14-15 0 0 0,-15-10 0 0 0,-6-12 0 0 0,-12-8 0 0 0,-10-2 0 0 0,0 2 0 0 0,-5 2 0 0 0,0-4 0 0 0,1-1 0 0 0,-2-1 0 0 0,0-2 0 0 0,-2 2 0 0 0,1-5 0 0 0,-3-2 0 0 0,-3-3 0 0 0,-2 1 0 0 0,-8-5 0 0 0,-30-19 0 0 0,-22-14 0 0 0,-25-22 0 0 0,-16-15 0 0 0,-28-11 0 0 0,-14-8 0 0 0,-20-11 0 0 0,-9-9 0 0 0,-8-2 0 0 0,13 1 0 0 0,16 7 0 0 0,5 4 0 0 0,19 3 0 0 0,16 5 0 0 0,8-3 0 0 0,12 3 0 0 0,7-4 0 0 0,7 1 0 0 0,-5-4 0 0 0,-9-6 0 0 0,-11-6 0 0 0,-7-2 0 0 0,-9-2 0 0 0,-2 2 0 0 0,-18 7 0 0 0,6 18 0 0 0,14 17 0 0 0,13 16 0 0 0,24 10 0 0 0,19 9 0 0 0,11 11 0 0 0,8 11 0 0 0,6 9 0 0 0,-1 23 0 0 0,6 18 0 0 0,6 18 0 0 0,6 4 0 0 0,6 6 0 0 0,4-2 0 0 0,3 2 0 0 0,13 0 0 0 0,11-2 0 0 0,4-5 0 0 0,7-8 0 0 0,14 2 0 0 0,9-3 0 0 0,2-4 0 0 0,1-8 0 0 0,-3-6 0 0 0,4 2 0 0 0,-6-4 0 0 0,-7-6 0 0 0,-8-5 0 0 0,-6-5 0 0 0,-14-22 0 0 0,-24-30 0 0 0,-19-38 0 0 0,-20-35 0 0 0,-16-47 0 0 0,-15-34 0 0 0,-13-28 0 0 0,3 4 0 0 0,13 17 0 0 0,12 21 0 0 0,13 39 0 0 0,13 69 0 0 0,35 97 0 0 0,25 93 0 0 0,30 71 0 0 0,9 57 0 0 0,-2 32 0 0 0,-3 12 0 0 0,-8-11 0 0 0,-9-34 0 0 0,-12-50 0 0 0,-7-48 0 0 0,-8-48 0 0 0,-3-41 0 0 0,-4-37 0 0 0,-3-44 0 0 0,-4-39 0 0 0,-2-48 0 0 0,-2-56 0 0 0,0-40 0 0 0,-1-27 0 0 0,0-26 0 0 0,-8-17 0 0 0,-3-8 0 0 0,0 5 0 0 0,3 16 0 0 0,3 31 0 0 0,2 34 0 0 0,1 30 0 0 0,3 26 0 0 0,0 26 0 0 0,0 24 0 0 0,1 33 0 0 0,-1 58 0 0 0,14 82 0 0 0,12 69 0 0 0,25 61 0 0 0,11 32 0 0 0,10 0 0 0 0,-5-12 0 0 0,1-24 0 0 0,-7-29 0 0 0,-15-34 0 0 0,-1-37 0 0 0,-8-36 0 0 0,-11-38 0 0 0,-10-45 0 0 0,-7-56 0 0 0,-10-58 0 0 0,-9-43 0 0 0,-7-31 0 0 0,-14-16 0 0 0,-11-5 0 0 0,-10 4 0 0 0,-2 28 0 0 0,4 33 0 0 0,7 39 0 0 0,23 59 0 0 0,28 70 0 0 0,31 69 0 0 0,26 52 0 0 0,6 27 0 0 0,0 13 0 0 0,-7-10 0 0 0,-7-26 0 0 0,-8-18 0 0 0,-3-21 0 0 0,-2-25 0 0 0,-7-24 0 0 0,-11-34 0 0 0,-9-39 0 0 0,-16-51 0 0 0,-18-47 0 0 0,-10-36 0 0 0,-13-22 0 0 0,-5-1 0 0 0,1 13 0 0 0,0 23 0 0 0,6 29 0 0 0,28 33 0 0 0,38 60 0 0 0,31 60 0 0 0,19 51 0 0 0,18 37 0 0 0,10 21 0 0 0,10 4 0 0 0,6-6 0 0 0,0-13 0 0 0,-7-23 0 0 0,-14-21 0 0 0,-17-24 0 0 0,-17-22 0 0 0,-16-22 0 0 0,-20-17 0 0 0,-21-13 0 0 0,-16-8 0 0 0,-12-5 0 0 0,-7-1 0 0 0,-7 0 0 0 0,-17-9 0 0 0,-4-5 0 0 0,-2-1 0 0 0,-4 3 0 0 0,-6 1 0 0 0,-5-7 0 0 0,1 0 0 0 0,3 1 0 0 0,0-2 0 0 0,2 4 0 0 0,3 4 0 0 0,0 6 0 0 0,-5-1 0 0 0,6 2 0 0 0,0-2 0 0 0,5 0 0 0 0,4 2 0 0 0,5 3 0 0 0,11-3 0 0 0,3 0 0 0 0,2-7 0 0 0,-2-1 0 0 0,0 2 0 0 0,-4 4 0 0 0,0 3 0 0 0,2 2 0 0 0,2 4 0 0 0,2 0 0 0 0,-2 1 0 0 0,4-3 0 0 0,2-7 0 0 0,6-9 0 0 0,6-11 0 0 0,6-14 0 0 0,4-7 0 0 0,2-5 0 0 0,7 4 0 0 0,6 5 0 0 0,2 3 0 0 0,7 8 0 0 0,0 7 0 0 0,1 7 0 0 0,6 8 0 0 0,-2 11 0 0 0,-4 23 0 0 0,-7 30 0 0 0,-6 25 0 0 0,-3 16 0 0 0,-4 11 0 0 0,-1 5 0 0 0,-9 7 0 0 0,-17 6 0 0 0,-8-18 0 0 0,-3-17 0 0 0,5-19 0 0 0,8-16 0 0 0,4-17 0 0 0,0-13 0 0 0,4-20 0 0 0,10-14 0 0 0,9-13 0 0 0,5-6 0 0 0,9-7 0 0 0,7-1 0 0 0,3 7 0 0 0,6 9 0 0 0,2 9 0 0 0,-1 6 0 0 0,-2 6 0 0 0,-1 4 0 0 0,2 1 0 0 0,4 0 0 0 0,5 1 0 0 0,4 0 0 0 0,-1-1 0 0 0,0-5 0 0 0,6-1 0 0 0,-2-1 0 0 0,-4 2 0 0 0,-6-4 0 0 0,-5 0 0 0 0,-4 2 0 0 0,-2 1 0 0 0,2-3 0 0 0,1 0 0 0 0,-1 2 0 0 0,-1 1 0 0 0,-1 2 0 0 0,0 2 0 0 0,-2 0 0 0 0,0 1 0 0 0,0 0 0 0 0,0 0 0 0 0,-1 1 0 0 0,1-1 0 0 0,-1 0 0 0 0,1 0 0 0 0,0 0 0 0 0,0 0 0 0 0,4 0 0 0 0,2 0 0 0 0,8 0 0 0 0,2 0 0 0 0,2 0 0 0 0,-1 0 0 0 0,0 0 0 0 0,-2 0 0 0 0,0 0 0 0 0,-3 0 0 0 0,-2 0 0 0 0,0 0 0 0 0,0 0 0 0 0,-4 0 0 0 0,-1 0 0 0 0,2 0 0 0 0,0 0 0 0 0,-5 5 0 0 0,-4 1 0 0 0,-1-1 0 0 0,0 4 0 0 0,4 0 0 0 0,3-1 0 0 0,0 2 0 0 0,0-1 0 0 0,3-1 0 0 0,0 1 0 0 0,0 1 0 0 0,-2-3 0 0 0,-2-2 0 0 0,-1-2 0 0 0,-2-1 0 0 0,0-1 0 0 0,0-1 0 0 0,0-1 0 0 0,-1 1 0 0 0,1-1 0 0 0,-1 1 0 0 0,5 0 0 0 0,6 0 0 0 0,1 0 0 0 0,-1 0 0 0 0,-2 0 0 0 0,-3 0 0 0 0,-2 0 0 0 0,2 0 0 0 0,1 0 0 0 0,4 0 0 0 0,0 0 0 0 0,-2 0 0 0 0,-2 0 0 0 0,-3 0 0 0 0,4 0 0 0 0,-1 0 0 0 0,4 0 0 0 0,0 0 0 0 0,-2 0 0 0 0,-2 0 0 0 0,-2 0 0 0 0,-2 0 0 0 0,-2 0 0 0 0,0 0 0 0 0,0 0 0 0 0,-1 0 0 0 0,1 0 0 0 0,-1 0 0 0 0,1 0 0 0 0,-1 0 0 0 0,1 0 0 0 0,0 0 0 0 0,0 0 0 0 0,-1 0 0 0 0,1 0 0 0 0,0 0 0 0 0,-5 0 0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9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26032 10716 16383 0 0,'-145'144'0'0'0,"-193"195"0"0"0,24-26 0 0 0,40-39 0 0 0,43-43 0 0 0,27-27 0 0 0,36-35 0 0 0,18-20 0 0 0,23-22 0 0 0,19-19 0 0 0,1-1 0 0 0,12-12 0 0 0,6-6 0 0 0,8-8 0 0 0,-6 6 0 0 0,6-6 0 0 0,3-2 0 0 0,-6 4 0 0 0,2-1 0 0 0,5-5 0 0 0,13-12 0 0 0,12-14 0 0 0,13-12 0 0 0,17-16 0 0 0,14-16 0 0 0,13-12 0 0 0,8-8 0 0 0,6-6 0 0 0,16-15 0 0 0,22-23 0 0 0,8-9 0 0 0,6-5 0 0 0,-2 2 0 0 0,7-7 0 0 0,4-4 0 0 0,2-2 0 0 0,27-27 0 0 0,4-4 0 0 0,11-11 0 0 0,-3 4 0 0 0,-6 4 0 0 0,2 0 0 0 0,-10 8 0 0 0,4-3 0 0 0,3-3 0 0 0,16-15 0 0 0,11-13 0 0 0,17-15 0 0 0,20-22 0 0 0,17-16 0 0 0,18-18 0 0 0,24-24 0 0 0,-3 3 0 0 0,-218 219 0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9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27356 10224 16383 0 0,'-10'0'0'0'0,"-4"5"0"0"0,-4 2 0 0 0,1 4 0 0 0,-7 6 0 0 0,1 5 0 0 0,-1-1 0 0 0,4 1 0 0 0,-1 1 0 0 0,0 2 0 0 0,-3 3 0 0 0,-2 0 0 0 0,4 2 0 0 0,0-6 0 0 0,-2 0 0 0 0,-1 0 0 0 0,4 1 0 0 0,9-13 0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9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26886 10716 16383 0 0,'-11'13'0'0'0,"-28"19"0"0"0,-6-4 0 0 0,4-2 0 0 0,5 0 0 0 0,8-11 0 0 0,20-11 0 0 0,10-13 0 0 0,10-4 0 0 0,3-5 0 0 0,5-5 0 0 0,3-3 0 0 0,3-2 0 0 0,-5 1 0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9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26988 10557 16383 0 0,'0'0'0'0'0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9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26831 10716 16383 0 0,'-7'6'0'0'0,"-17"18"0"0"0,-2 2 0 0 0,-3 2 0 0 0,-1 1 0 0 0,5-10 0 0 0,6-12 0 0 0,7-13 0 0 0,10-11 0 0 0,10-7 0 0 0,10-4 0 0 0,1-3 0 0 0,2 3 0 0 0,-16 23 0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9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23557 12568 16383 0 0,'2'-2'0'0'0,"4"-5"0"0"0,4-2 0 0 0,3-4 0 0 0,2-2 0 0 0,2-2 0 0 0,6-6 0 0 0,3-3 0 0 0,-1 1 0 0 0,-3 3 0 0 0,1-1 0 0 0,-2 2 0 0 0,-1 1 0 0 0,1-1 0 0 0,-2 2 0 0 0,0 0 0 0 0,-1 1 0 0 0,0 0 0 0 0,-1 1 0 0 0,-2 2 0 0 0,1-1 0 0 0,5-5 0 0 0,5-5 0 0 0,6-6 0 0 0,9-9 0 0 0,5-5 0 0 0,5-5 0 0 0,1-1 0 0 0,7-7 0 0 0,2-2 0 0 0,-3 2 0 0 0,0 2 0 0 0,-3 2 0 0 0,-3 3 0 0 0,-7 7 0 0 0,-3 2 0 0 0,-4 6 0 0 0,-6 5 0 0 0,2-2 0 0 0,-3 2 0 0 0,1 0 0 0 0,-1 2 0 0 0,6-7 0 0 0,0 0 0 0 0,-2 1 0 0 0,-1 3 0 0 0,1-2 0 0 0,-3 3 0 0 0,1-1 0 0 0,2-2 0 0 0,3-3 0 0 0,-3 3 0 0 0,-4 4 0 0 0,-1 1 0 0 0,2-3 0 0 0,2 0 0 0 0,2-3 0 0 0,-1 1 0 0 0,4-4 0 0 0,-2 2 0 0 0,1-1 0 0 0,2-2 0 0 0,4-4 0 0 0,-4 4 0 0 0,3-3 0 0 0,-2 2 0 0 0,7-8 0 0 0,0 2 0 0 0,7-8 0 0 0,2-2 0 0 0,5-5 0 0 0,1-1 0 0 0,-2 2 0 0 0,4-4 0 0 0,-1 1 0 0 0,4-4 0 0 0,1-2 0 0 0,10-8 0 0 0,4-5 0 0 0,5-5 0 0 0,0 0 0 0 0,7-8 0 0 0,2-1 0 0 0,-4 5 0 0 0,-2 1 0 0 0,-14 14 0 0 0,-1 1 0 0 0,-7 7 0 0 0,-9 9 0 0 0,-3 2 0 0 0,-7 9 0 0 0,-1 0 0 0 0,-1 0 0 0 0,0 2 0 0 0,-4 2 0 0 0,-4 6 0 0 0,0-1 0 0 0,-1 1 0 0 0,1-1 0 0 0,1-1 0 0 0,-2 2 0 0 0,1-2 0 0 0,-1 3 0 0 0,1-3 0 0 0,1 1 0 0 0,0-1 0 0 0,4-4 0 0 0,-1 1 0 0 0,-6 6 0 0 0,-1 1 0 0 0,-3 3 0 0 0,-4 4 0 0 0,-1 1 0 0 0,1-1 0 0 0,-4 4 0 0 0,-3 3 0 0 0,-5 5 0 0 0,-2 2 0 0 0,-1 1 0 0 0,-1 1 0 0 0,-1 0 0 0 0,-12 14 0 0 0,-21 20 0 0 0,-30 30 0 0 0,-31 30 0 0 0,-26 28 0 0 0,-27 26 0 0 0,-21 21 0 0 0,-13 13 0 0 0,-17 17 0 0 0,-16 16 0 0 0,-4 4 0 0 0,1-1 0 0 0,7-7 0 0 0,3-4 0 0 0,1 1 0 0 0,-4 3 0 0 0,4-4 0 0 0,4-4 0 0 0,8-8 0 0 0,14-14 0 0 0,9-9 0 0 0,6-6 0 0 0,12-12 0 0 0,12-12 0 0 0,16-16 0 0 0,12-12 0 0 0,7-7 0 0 0,8-8 0 0 0,5-5 0 0 0,4-4 0 0 0,6-6 0 0 0,4-5 0 0 0,5-3 0 0 0,8-9 0 0 0,12-12 0 0 0,2-2 0 0 0,3-3 0 0 0,5-5 0 0 0,4-4 0 0 0,-1 1 0 0 0,-3 3 0 0 0,-1 1 0 0 0,1-2 0 0 0,1 1 0 0 0,-1 0 0 0 0,-3 2 0 0 0,-1 3 0 0 0,-1-1 0 0 0,1 1 0 0 0,-3 2 0 0 0,-3 3 0 0 0,-2 1 0 0 0,2 0 0 0 0,3-4 0 0 0,5-5 0 0 0,4-4 0 0 0,4-4 0 0 0,4-4 0 0 0,0-1 0 0 0,5-3 0 0 0,3-4 0 0 0,3-3 0 0 0,8-8 0 0 0,5-5 0 0 0,3-4 0 0 0,5-3 0 0 0,-1 0 0 0 0,3-3 0 0 0,0 0 0 0 0,-1 1 0 0 0,-1 1 0 0 0,-3 3 0 0 0,0 0 0 0 0,0 0 0 0 0,-1 1 0 0 0,-4 4 0 0 0,-4 4 0 0 0,3-3 0 0 0,6-6 0 0 0,9-9 0 0 0,6-6 0 0 0,6-6 0 0 0,2-2 0 0 0,0-1 0 0 0,-1 3 0 0 0,-4 3 0 0 0,-1 1 0 0 0,-3 3 0 0 0,-2 2 0 0 0,-4 4 0 0 0,-2 2 0 0 0,-2 1 0 0 0,0 2 0 0 0,1-2 0 0 0,-2 2 0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9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27283 11812 16383 0 0,'0'4'0'0'0,"-4"1"0"0"0,-5 4 0 0 0,-5 4 0 0 0,0 4 0 0 0,-1-1 0 0 0,1 0 0 0 0,-4 2 0 0 0,-3-2 0 0 0,2-12 0 0 0,12-18 0 0 0,11-15 0 0 0,12-13 0 0 0,12-4 0 0 0,5-6 0 0 0,4 3 0 0 0,0 5 0 0 0,-7 6 0 0 0,-4 6 0 0 0,-6 9 0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9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3493 14080 16383 0 0,'0'-6'0'0'0,"5"-1"0"0"0,7 0 0 0 0,2 2 0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9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938 12522 16383 0 0,'-5'5'0'0'0,"-18"55"0"0"0,-5 28 0 0 0,-3 4 0 0 0,4-9 0 0 0,1-1 0 0 0,5-11 0 0 0,6-11 0 0 0,6-6 0 0 0,-1-6 0 0 0,1-7 0 0 0,2-4 0 0 0,2 2 0 0 0,3-1 0 0 0,1-1 0 0 0,0 3 0 0 0,1 6 0 0 0,1 6 0 0 0,-1 9 0 0 0,1 6 0 0 0,-1 1 0 0 0,0 6 0 0 0,0-5 0 0 0,0-4 0 0 0,0-2 0 0 0,0 4 0 0 0,0-4 0 0 0,0-7 0 0 0,0-3 0 0 0,0-5 0 0 0,0-6 0 0 0,0-30 0 0 0,0-50 0 0 0,-10-50 0 0 0,-4-31 0 0 0,0-16 0 0 0,3-2 0 0 0,4 8 0 0 0,2 3 0 0 0,2 8 0 0 0,2 8 0 0 0,1 18 0 0 0,1 8 0 0 0,-1 8 0 0 0,1 6 0 0 0,-6 5 0 0 0,-2 7 0 0 0,1 4 0 0 0,-5 6 0 0 0,0-6 0 0 0,2 2 0 0 0,-8-6 0 0 0,-7-5 0 0 0,1-1 0 0 0,-1-1 0 0 0,-1 1 0 0 0,-3-6 0 0 0,-6 0 0 0 0,2 5 0 0 0,2 4 0 0 0,-5 1 0 0 0,3 1 0 0 0,-3-1 0 0 0,-1 6 0 0 0,5 5 0 0 0,9 7 0 0 0,-3-1 0 0 0,2 2 0 0 0,1 8 0 0 0,3-1 0 0 0,6 0 0 0 0,-1 5 0 0 0,2 4 0 0 0,3 20 0 0 0,9 28 0 0 0,14 20 0 0 0,16 14 0 0 0,8 18 0 0 0,13 18 0 0 0,15 8 0 0 0,0 4 0 0 0,0-7 0 0 0,5 8 0 0 0,0-4 0 0 0,5-4 0 0 0,5 3 0 0 0,4 0 0 0 0,10 5 0 0 0,-2-12 0 0 0,-5-5 0 0 0,-2-12 0 0 0,-11-15 0 0 0,-7-6 0 0 0,-10-14 0 0 0,-14-8 0 0 0,-5-10 0 0 0,-9-3 0 0 0,-4-1 0 0 0,-12-14 0 0 0,-13-19 0 0 0,-18-17 0 0 0,-6-9 0 0 0,-4-14 0 0 0,-3-9 0 0 0,-1-14 0 0 0,-2 0 0 0 0,6-8 0 0 0,2-1 0 0 0,-1-7 0 0 0,0 2 0 0 0,-2 6 0 0 0,-1 1 0 0 0,-6-2 0 0 0,3 9 0 0 0,-4 2 0 0 0,4 2 0 0 0,3 3 0 0 0,0 8 0 0 0,0 4 0 0 0,0 11 0 0 0,0 4 0 0 0,-1 2 0 0 0,-1 9 0 0 0,0 0 0 0 0,0 3 0 0 0,0-2 0 0 0,-6 3 0 0 0,4 0 0 0 0,-3 1 0 0 0,-6 4 0 0 0,4 0 0 0 0,-2-1 0 0 0,0 4 0 0 0,-8 4 0 0 0,3 0 0 0 0,-6 3 0 0 0,-11 2 0 0 0,1-1 0 0 0,-6 1 0 0 0,-2-4 0 0 0,0 1 0 0 0,2 3 0 0 0,6 3 0 0 0,9 3 0 0 0,7 1 0 0 0,7 2 0 0 0,4 1 0 0 0,8 11 0 0 0,8 20 0 0 0,8 20 0 0 0,5 23 0 0 0,3 19 0 0 0,3 16 0 0 0,0 10 0 0 0,6 7 0 0 0,12 7 0 0 0,3-2 0 0 0,8-8 0 0 0,5 1 0 0 0,1-9 0 0 0,0-3 0 0 0,4-10 0 0 0,2 4 0 0 0,3-6 0 0 0,-6-14 0 0 0,1-6 0 0 0,-6-6 0 0 0,-9-5 0 0 0,-8-9 0 0 0,2-4 0 0 0,0-1 0 0 0,-5 1 0 0 0,-4-4 0 0 0,-4-6 0 0 0,-3-4 0 0 0,-2-6 0 0 0,-1-2 0 0 0,-1-2 0 0 0,0-12 0 0 0,0-15 0 0 0,-5-29 0 0 0,-12-26 0 0 0,-8-27 0 0 0,-5-25 0 0 0,2-18 0 0 0,7 2 0 0 0,7-1 0 0 0,5-1 0 0 0,6-1 0 0 0,2 4 0 0 0,2 0 0 0 0,2 5 0 0 0,-1 0 0 0 0,0 14 0 0 0,0 2 0 0 0,0 7 0 0 0,-1 8 0 0 0,0 7 0 0 0,0 11 0 0 0,0 6 0 0 0,0 7 0 0 0,0 1 0 0 0,0 4 0 0 0,0 5 0 0 0,0 3 0 0 0,0-2 0 0 0,0-1 0 0 0,-5 3 0 0 0,-7 11 0 0 0,-7 33 0 0 0,-6 35 0 0 0,2 48 0 0 0,-6 46 0 0 0,2 31 0 0 0,6 19 0 0 0,6 10 0 0 0,5-7 0 0 0,6-15 0 0 0,2-16 0 0 0,-3-18 0 0 0,-1-23 0 0 0,0-11 0 0 0,2-6 0 0 0,1-5 0 0 0,1-8 0 0 0,1-8 0 0 0,1-2 0 0 0,0-8 0 0 0,0-22 0 0 0,1-34 0 0 0,-1-36 0 0 0,5-24 0 0 0,13-25 0 0 0,14-33 0 0 0,1-13 0 0 0,0-25 0 0 0,11-19 0 0 0,3-4 0 0 0,-2 1 0 0 0,-2 1 0 0 0,2 3 0 0 0,-2 6 0 0 0,-8 10 0 0 0,-10 13 0 0 0,-4 13 0 0 0,-5 11 0 0 0,4 8 0 0 0,0 10 0 0 0,-4 10 0 0 0,1 8 0 0 0,-3 6 0 0 0,-4 3 0 0 0,-3 8 0 0 0,-3 1 0 0 0,-2 6 0 0 0,-2 0 0 0 0,0 3 0 0 0,4-2 0 0 0,3 3 0 0 0,-1-3 0 0 0,4 2 0 0 0,1 3 0 0 0,3 9 0 0 0,-1 4 0 0 0,-2 3 0 0 0,3-1 0 0 0,-2 11 0 0 0,-3 23 0 0 0,-3 32 0 0 0,-2 35 0 0 0,-2 43 0 0 0,-1 38 0 0 0,-1 30 0 0 0,-1 15 0 0 0,1 11 0 0 0,-1-4 0 0 0,1-1 0 0 0,-1-2 0 0 0,1-11 0 0 0,0-22 0 0 0,0-18 0 0 0,0-25 0 0 0,0-24 0 0 0,11-14 0 0 0,3-5 0 0 0,-1-8 0 0 0,-2-6 0 0 0,-3-4 0 0 0,2-3 0 0 0,0 3 0 0 0,-3 1 0 0 0,4 5 0 0 0,-1 6 0 0 0,-1 0 0 0 0,8 7 0 0 0,6 12 0 0 0,-1 3 0 0 0,-3 2 0 0 0,-6 3 0 0 0,-5 1 0 0 0,2-8 0 0 0,-1 0 0 0 0,-2-6 0 0 0,-3-7 0 0 0,-1-4 0 0 0,-1-5 0 0 0,-2-9 0 0 0,0-12 0 0 0,0-10 0 0 0,-1-8 0 0 0,-4-9 0 0 0,-8-11 0 0 0,-1-18 0 0 0,-3-20 0 0 0,-5-23 0 0 0,2-25 0 0 0,4-16 0 0 0,5-16 0 0 0,4-17 0 0 0,4-10 0 0 0,2-4 0 0 0,1-2 0 0 0,0 2 0 0 0,1 1 0 0 0,0 1 0 0 0,0 3 0 0 0,-1 5 0 0 0,1 3 0 0 0,-1 6 0 0 0,0 5 0 0 0,0 11 0 0 0,0 17 0 0 0,0 10 0 0 0,0 7 0 0 0,0 3 0 0 0,0 7 0 0 0,0-4 0 0 0,0-9 0 0 0,0-3 0 0 0,5-1 0 0 0,2 1 0 0 0,0 1 0 0 0,-2 7 0 0 0,-1 8 0 0 0,-2 3 0 0 0,0 3 0 0 0,-2 1 0 0 0,0 1 0 0 0,0-2 0 0 0,0-4 0 0 0,-1-3 0 0 0,1 1 0 0 0,0-1 0 0 0,0-2 0 0 0,0-2 0 0 0,0 3 0 0 0,0 1 0 0 0,0 3 0 0 0,0 5 0 0 0,0 6 0 0 0,0 3 0 0 0,0 3 0 0 0,0 1 0 0 0,0 2 0 0 0,0 0 0 0 0,5 5 0 0 0,8 7 0 0 0,6 6 0 0 0,0 17 0 0 0,-3 22 0 0 0,-5 23 0 0 0,-3 24 0 0 0,-4 21 0 0 0,-2 15 0 0 0,-2 15 0 0 0,0 19 0 0 0,-1 16 0 0 0,0 13 0 0 0,-10 8 0 0 0,-14-5 0 0 0,-9 0 0 0 0,-13 1 0 0 0,-10-14 0 0 0,5-13 0 0 0,0-16 0 0 0,5-15 0 0 0,4-18 0 0 0,-1-14 0 0 0,2-2 0 0 0,-8 6 0 0 0,5-7 0 0 0,4-1 0 0 0,9 0 0 0 0,6 2 0 0 0,6-3 0 0 0,1-4 0 0 0,5-11 0 0 0,4-11 0 0 0,4-4 0 0 0,-3-7 0 0 0,1-4 0 0 0,-4-11 0 0 0,-5-9 0 0 0,-5-14 0 0 0,1-19 0 0 0,5-23 0 0 0,4-26 0 0 0,5-25 0 0 0,3-13 0 0 0,3-17 0 0 0,1-9 0 0 0,0-5 0 0 0,1-6 0 0 0,6-2 0 0 0,6 1 0 0 0,6 9 0 0 0,6-1 0 0 0,3 6 0 0 0,8 8 0 0 0,-2 8 0 0 0,-2 0 0 0 0,-1 8 0 0 0,0 16 0 0 0,0 12 0 0 0,-1 6 0 0 0,1 10 0 0 0,-6 8 0 0 0,-6 8 0 0 0,-2-1 0 0 0,2-4 0 0 0,3 0 0 0 0,3 3 0 0 0,-3 2 0 0 0,0-2 0 0 0,2 0 0 0 0,-3-3 0 0 0,-6 0 0 0 0,1 3 0 0 0,2 3 0 0 0,-1 2 0 0 0,-5-8 0 0 0,3 3 0 0 0,-3 3 0 0 0,-3 4 0 0 0,-2 1 0 0 0,1 1 0 0 0,1 1 0 0 0,-2 1 0 0 0,-1-1 0 0 0,-3 1 0 0 0,4-6 0 0 0,1-2 0 0 0,-1 0 0 0 0,-2 2 0 0 0,3 6 0 0 0,2 4 0 0 0,3 0 0 0 0,-1-6 0 0 0,-1-2 0 0 0,-4-1 0 0 0,3 0 0 0 0,0 1 0 0 0,3-5 0 0 0,5 0 0 0 0,-1 0 0 0 0,-3 2 0 0 0,-4 2 0 0 0,2 7 0 0 0,-2 3 0 0 0,-2 0 0 0 0,-3 0 0 0 0,-1-2 0 0 0,-3-2 0 0 0,0 0 0 0 0,-1-2 0 0 0,-1 0 0 0 0,-10-5 0 0 0,-9-2 0 0 0,-11-6 0 0 0,-22 0 0 0 0,-7 2 0 0 0,-4 3 0 0 0,-2 3 0 0 0,6 2 0 0 0,7 2 0 0 0,7 5 0 0 0,12 4 0 0 0,1 9 0 0 0,0 24 0 0 0,2 26 0 0 0,-6 28 0 0 0,4 30 0 0 0,-3 35 0 0 0,-6 34 0 0 0,-1 25 0 0 0,2 24 0 0 0,7 12 0 0 0,10-5 0 0 0,8-3 0 0 0,8-11 0 0 0,5-20 0 0 0,3-20 0 0 0,1-12 0 0 0,1-10 0 0 0,0-9 0 0 0,-1 0 0 0 0,0-3 0 0 0,0-1 0 0 0,-1 3 0 0 0,0 0 0 0 0,0-6 0 0 0,0-10 0 0 0,0-8 0 0 0,0-12 0 0 0,0-12 0 0 0,0-10 0 0 0,0-13 0 0 0,0-11 0 0 0,0-9 0 0 0,0-6 0 0 0,0-5 0 0 0,5-1 0 0 0,2-1 0 0 0,0-1 0 0 0,-7-4 0 0 0,-14-6 0 0 0,-9-7 0 0 0,-2-5 0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90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2566 13229 16383 0 0,'0'0'0'0'0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5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2328 10107 16383 0 0,'9'0'0'0'0,"7"0"0"0"0,6 0 0 0 0,2 4 0 0 0,3 2 0 0 0,0 4 0 0 0,1 1 0 0 0,-1 2 0 0 0,0-1 0 0 0,-5 2 0 0 0,-6 3 0 0 0,-1 3 0 0 0,-4 3 0 0 0,2 1 0 0 0,2 2 0 0 0,3-5 0 0 0,-1 0 0 0 0,0-5 0 0 0,3-4 0 0 0,1-1 0 0 0,-2 4 0 0 0,-1-3 0 0 0,-2 3 0 0 0,-5 2 0 0 0,-4 3 0 0 0,1-2 0 0 0,4 0 0 0 0,4-2 0 0 0,4-5 0 0 0,-2 1 0 0 0,1-2 0 0 0,-3 2 0 0 0,-4 3 0 0 0,-5 3 0 0 0,2-1 0 0 0,-1 1 0 0 0,-2 2 0 0 0,-2 1 0 0 0,2-2 0 0 0,1 0 0 0 0,4-4 0 0 0,3 1 0 0 0,5-3 0 0 0,-2 1 0 0 0,2-2 0 0 0,1 1 0 0 0,2-1 0 0 0,-3 1 0 0 0,0-1 0 0 0,-4 2 0 0 0,1-2 0 0 0,1 1 0 0 0,3 4 0 0 0,6 7 0 0 0,3 4 0 0 0,6 6 0 0 0,-3 1 0 0 0,-3 0 0 0 0,-2-2 0 0 0,-5-3 0 0 0,-3-5 0 0 0,1-8 0 0 0,-4-2 0 0 0,0-4 0 0 0,-2 1 0 0 0,0 3 0 0 0,-2 3 0 0 0,2 2 0 0 0,-3 4 0 0 0,3 0 0 0 0,2 2 0 0 0,3 0 0 0 0,-1 1 0 0 0,0-5 0 0 0,2-2 0 0 0,1 1 0 0 0,-2 1 0 0 0,0-4 0 0 0,-4 0 0 0 0,1 6 0 0 0,-4 2 0 0 0,2 2 0 0 0,7 5 0 0 0,4 6 0 0 0,-2 0 0 0 0,4-2 0 0 0,1 1 0 0 0,1-5 0 0 0,-5-4 0 0 0,-1-7 0 0 0,-6-3 0 0 0,-1-1 0 0 0,-3 2 0 0 0,-3 2 0 0 0,0-4 0 0 0,-1 1 0 0 0,-3-4 0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90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2672 13229 16383 0 0,'6'0'0'0'0,"1"0"0"0"0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90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2831 13467 16383 0 0,'0'0'0'0'0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90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2805 13494 16383 0 0,'0'0'0'0'0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90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3334 13944 16383 0 0,'0'0'0'0'0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90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3545 14129 16383 0 0,'0'0'0'0'0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90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2805 13467 16383 0 0,'5'0'0'0'0,"2"0"0"0"0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90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2858 13441 16383 0 0,'0'0'0'0'0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90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23879 13114 16383 0 0,'-7'0'0'0'0,"-10"0"0"0"0,-9 0 0 0 0,0 7 0 0 0,-2 3 0 0 0,-5 6 0 0 0,4 8 0 0 0,7 7 0 0 0,0 6 0 0 0,3 3 0 0 0,-1-5 0 0 0,1-1 0 0 0,-2 1 0 0 0,-5-6 0 0 0,-5-7 0 0 0,-5-1 0 0 0,-4-4 0 0 0,-1-4 0 0 0,-2 2 0 0 0,0-1 0 0 0,0 4 0 0 0,-1 7 0 0 0,1-2 0 0 0,8-12 0 0 0,9-14 0 0 0,24-22 0 0 0,19-13 0 0 0,21-15 0 0 0,12-6 0 0 0,11-6 0 0 0,3-1 0 0 0,5-2 0 0 0,-3 9 0 0 0,-4 9 0 0 0,-14 4 0 0 0,-7 11 0 0 0,-4 4 0 0 0,0 8 0 0 0,0-1 0 0 0,-6 5 0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90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23574 13003 16383 0 0,'15'-7'0'0'0,"11"-10"0"0"0,9-1 0 0 0,6-6 0 0 0,2-5 0 0 0,2-6 0 0 0,-7-3 0 0 0,-2-3 0 0 0,-8 6 0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91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24298 12329 16383 0 0,'0'7'0'0'0,"0"10"0"0"0,0 9 0 0 0,0 7 0 0 0,-7 5 0 0 0,-9 4 0 0 0,-3 2 0 0 0,-5 0 0 0 0,-5-7 0 0 0,2 4 0 0 0,-2 3 0 0 0,-3 1 0 0 0,4 0 0 0 0,0-8 0 0 0,4 5 0 0 0,-1-6 0 0 0,4-1 0 0 0,-1-6 0 0 0,-5-2 0 0 0,-5 10 0 0 0,4 5 0 0 0,5-11 0 0 0,15-19 0 0 0,9-18 0 0 0,10-8 0 0 0,12-9 0 0 0,8-8 0 0 0,7-5 0 0 0,-4-5 0 0 0,8 6 0 0 0,10-7 0 0 0,11 5 0 0 0,2 1 0 0 0,-3-1 0 0 0,3 6 0 0 0,-4 2 0 0 0,-3-2 0 0 0,-6 4 0 0 0,11-8 0 0 0,9-4 0 0 0,-1-4 0 0 0,2 6 0 0 0,3-5 0 0 0,-4 5 0 0 0,-8 8 0 0 0,1 2 0 0 0,-5 6 0 0 0,10-1 0 0 0,-7-4 0 0 0,-7 2 0 0 0,-13-1 0 0 0,-7 3 0 0 0,-2 5 0 0 0,0-1 0 0 0,-6-5 0 0 0,-7-6 0 0 0,0-5 0 0 0,3 3 0 0 0,-2 0 0 0 0,2-3 0 0 0,-2-9 0 0 0,-6-4 0 0 0,-5-3 0 0 0,-12 16 0 0 0,-13 27 0 0 0,-25 44 0 0 0,-7 23 0 0 0,-9 15 0 0 0,-10 17 0 0 0,-2 0 0 0 0,12-8 0 0 0,0-12 0 0 0,17-18 0 0 0,14-25 0 0 0,19-32 0 0 0,18-23 0 0 0,13-21 0 0 0,10-10 0 0 0,6-2 0 0 0,3-6 0 0 0,-7 8 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5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2990 12012 16383 0 0,'0'0'0'0'0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91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5672 13215 16383 0 0,'-8'0'0'0'0,"-8"-7"0"0"0,-10-17 0 0 0,-15-11 0 0 0,0-8 0 0 0,-7-3 0 0 0,-18 0 0 0 0,-18-1 0 0 0,-11-6 0 0 0,-9-2 0 0 0,-2 9 0 0 0,-5-2 0 0 0,10 7 0 0 0,7 11 0 0 0,20 24 0 0 0,22 21 0 0 0,35 22 0 0 0,34 40 0 0 0,51 44 0 0 0,35 44 0 0 0,36 23 0 0 0,37 9 0 0 0,18-16 0 0 0,5-16 0 0 0,-10-23 0 0 0,-23-27 0 0 0,-25-19 0 0 0,-29-27 0 0 0,-27-24 0 0 0,-42-20 0 0 0,-36-14 0 0 0,-25-9 0 0 0,-11-5 0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91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23363 11298 16383 0 0,'0'0'0'0'0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91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23283 11404 16383 0 0,'0'0'0'0'0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91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28072 8625 16383 0 0,'0'0'0'0'0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5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2316 10929 16383 0 0,'-4'-9'0'0'0,"-7"-7"0"0"0,-13-10 0 0 0,-17 0 0 0 0,-5 0 0 0 0,-4-1 0 0 0,-2 5 0 0 0,3 2 0 0 0,6 0 0 0 0,1-2 0 0 0,4 4 0 0 0,3 0 0 0 0,13 3 0 0 0,14 4 0 0 0,17 9 0 0 0,12 8 0 0 0,6 13 0 0 0,8 7 0 0 0,2 8 0 0 0,3 7 0 0 0,0-4 0 0 0,2 2 0 0 0,-3-7 0 0 0,-7-4 0 0 0,-5-7 0 0 0,-7-3 0 0 0,-2 1 0 0 0,-1-4 0 0 0,3 0 0 0 0,1 7 0 0 0,1 4 0 0 0,2 1 0 0 0,2 1 0 0 0,-1 5 0 0 0,-3 0 0 0 0,-2 4 0 0 0,-3 5 0 0 0,3-1 0 0 0,3-3 0 0 0,2-8 0 0 0,1-5 0 0 0,-4 3 0 0 0,-1-4 0 0 0,-4-2 0 0 0,-1 1 0 0 0,-3-1 0 0 0,1-2 0 0 0,-3-2 0 0 0,3-3 0 0 0,2 5 0 0 0,-2 2 0 0 0,2 3 0 0 0,2-3 0 0 0,8 4 0 0 0,-2 1 0 0 0,-5 0 0 0 0,4 1 0 0 0,-2 0 0 0 0,3-1 0 0 0,-1-1 0 0 0,-1 5 0 0 0,9 5 0 0 0,4 6 0 0 0,0-5 0 0 0,-1-4 0 0 0,-7-16 0 0 0,-7-16 0 0 0,-8-21 0 0 0,-6-11 0 0 0,-12-14 0 0 0,-5-4 0 0 0,-2-2 0 0 0,-6-1 0 0 0,0 4 0 0 0,2 5 0 0 0,1 11 0 0 0,2 1 0 0 0,0 7 0 0 0,2 2 0 0 0,3 1 0 0 0,3 0 0 0 0,-2-2 0 0 0,-4 0 0 0 0,0-2 0 0 0,3 0 0 0 0,-3 4 0 0 0,-3 1 0 0 0,-3 0 0 0 0,-3-6 0 0 0,-3 1 0 0 0,3 2 0 0 0,1-1 0 0 0,-1 4 0 0 0,4 1 0 0 0,-1 4 0 0 0,4 0 0 0 0,-1-2 0 0 0,-2-2 0 0 0,-6 2 0 0 0,-1-1 0 0 0,5-1 0 0 0,1 2 0 0 0,-5 0 0 0 0,1-2 0 0 0,0-2 0 0 0,0 3 0 0 0,3 0 0 0 0,4-2 0 0 0,2 3 0 0 0,2-4 0 0 0,-1-4 0 0 0,-4-5 0 0 0,-2-3 0 0 0,1 0 0 0 0,-1 2 0 0 0,-1 1 0 0 0,-2 1 0 0 0,2 2 0 0 0,-4-4 0 0 0,-3 4 0 0 0,4 1 0 0 0,0 2 0 0 0,0 0 0 0 0,0-1 0 0 0,2 1 0 0 0,2 3 0 0 0,3 2 0 0 0,-1 3 0 0 0,4 1 0 0 0,-2-3 0 0 0,2-1 0 0 0,-1-3 0 0 0,1-1 0 0 0,-1 3 0 0 0,1 0 0 0 0,3-1 0 0 0,3 0 0 0 0,2-3 0 0 0,-2 0 0 0 0,-5-1 0 0 0,-5 4 0 0 0,1 1 0 0 0,-2 4 0 0 0,-2 4 0 0 0,-3 1 0 0 0,3-3 0 0 0,0-3 0 0 0,3-8 0 0 0,5-3 0 0 0,4-7 0 0 0,3-1 0 0 0,2 1 0 0 0,6 11 0 0 0,7 14 0 0 0,5 13 0 0 0,6 10 0 0 0,2 3 0 0 0,-3 8 0 0 0,5-1 0 0 0,-3 1 0 0 0,-1 0 0 0 0,-4 1 0 0 0,4 0 0 0 0,-2 1 0 0 0,0-1 0 0 0,-4 1 0 0 0,-4 0 0 0 0,-4 0 0 0 0,5 0 0 0 0,1 0 0 0 0,1 0 0 0 0,0 0 0 0 0,0-5 0 0 0,3-1 0 0 0,2 0 0 0 0,-1-3 0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5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2275 10451 16383 0 0,'5'0'0'0'0,"9"4"0"0"0,4 7 0 0 0,-3 0 0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1-09T19:38:45.86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1693 9419 16383 0 0,'0'0'0'0'0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504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347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217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73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1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874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22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836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361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158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232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2653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 /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8.svg" /><Relationship Id="rId4" Type="http://schemas.openxmlformats.org/officeDocument/2006/relationships/image" Target="../media/image17.png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5.xml" /><Relationship Id="rId21" Type="http://schemas.openxmlformats.org/officeDocument/2006/relationships/customXml" Target="../ink/ink12.xml" /><Relationship Id="rId42" Type="http://schemas.openxmlformats.org/officeDocument/2006/relationships/customXml" Target="../ink/ink24.xml" /><Relationship Id="rId47" Type="http://schemas.openxmlformats.org/officeDocument/2006/relationships/image" Target="../media/image25.png" /><Relationship Id="rId63" Type="http://schemas.openxmlformats.org/officeDocument/2006/relationships/customXml" Target="../ink/ink35.xml" /><Relationship Id="rId68" Type="http://schemas.openxmlformats.org/officeDocument/2006/relationships/customXml" Target="../ink/ink38.xml" /><Relationship Id="rId84" Type="http://schemas.openxmlformats.org/officeDocument/2006/relationships/customXml" Target="../ink/ink48.xml" /><Relationship Id="rId89" Type="http://schemas.openxmlformats.org/officeDocument/2006/relationships/customXml" Target="../ink/ink51.xml" /><Relationship Id="rId7" Type="http://schemas.openxmlformats.org/officeDocument/2006/relationships/image" Target="../media/image9.png" /><Relationship Id="rId71" Type="http://schemas.openxmlformats.org/officeDocument/2006/relationships/image" Target="../media/image36.png" /><Relationship Id="rId92" Type="http://schemas.openxmlformats.org/officeDocument/2006/relationships/customXml" Target="../ink/ink54.xml" /><Relationship Id="rId2" Type="http://schemas.openxmlformats.org/officeDocument/2006/relationships/customXml" Target="../ink/ink1.xml" /><Relationship Id="rId16" Type="http://schemas.openxmlformats.org/officeDocument/2006/relationships/customXml" Target="../ink/ink8.xml" /><Relationship Id="rId29" Type="http://schemas.openxmlformats.org/officeDocument/2006/relationships/customXml" Target="../ink/ink17.xml" /><Relationship Id="rId11" Type="http://schemas.openxmlformats.org/officeDocument/2006/relationships/image" Target="../media/image11.png" /><Relationship Id="rId24" Type="http://schemas.openxmlformats.org/officeDocument/2006/relationships/customXml" Target="../ink/ink14.xml" /><Relationship Id="rId32" Type="http://schemas.openxmlformats.org/officeDocument/2006/relationships/image" Target="../media/image18.png" /><Relationship Id="rId37" Type="http://schemas.openxmlformats.org/officeDocument/2006/relationships/customXml" Target="../ink/ink21.xml" /><Relationship Id="rId40" Type="http://schemas.openxmlformats.org/officeDocument/2006/relationships/customXml" Target="../ink/ink23.xml" /><Relationship Id="rId45" Type="http://schemas.openxmlformats.org/officeDocument/2006/relationships/image" Target="../media/image24.png" /><Relationship Id="rId53" Type="http://schemas.openxmlformats.org/officeDocument/2006/relationships/image" Target="../media/image28.png" /><Relationship Id="rId58" Type="http://schemas.openxmlformats.org/officeDocument/2006/relationships/customXml" Target="../ink/ink32.xml" /><Relationship Id="rId66" Type="http://schemas.openxmlformats.org/officeDocument/2006/relationships/image" Target="../media/image34.png" /><Relationship Id="rId74" Type="http://schemas.openxmlformats.org/officeDocument/2006/relationships/customXml" Target="../ink/ink41.xml" /><Relationship Id="rId79" Type="http://schemas.openxmlformats.org/officeDocument/2006/relationships/image" Target="../media/image38.png" /><Relationship Id="rId87" Type="http://schemas.openxmlformats.org/officeDocument/2006/relationships/customXml" Target="../ink/ink50.xml" /><Relationship Id="rId102" Type="http://schemas.openxmlformats.org/officeDocument/2006/relationships/image" Target="../media/image46.png" /><Relationship Id="rId5" Type="http://schemas.openxmlformats.org/officeDocument/2006/relationships/image" Target="../media/image80.png" /><Relationship Id="rId61" Type="http://schemas.openxmlformats.org/officeDocument/2006/relationships/image" Target="../media/image32.png" /><Relationship Id="rId82" Type="http://schemas.openxmlformats.org/officeDocument/2006/relationships/customXml" Target="../ink/ink47.xml" /><Relationship Id="rId90" Type="http://schemas.openxmlformats.org/officeDocument/2006/relationships/customXml" Target="../ink/ink52.xml" /><Relationship Id="rId95" Type="http://schemas.openxmlformats.org/officeDocument/2006/relationships/customXml" Target="../ink/ink57.xml" /><Relationship Id="rId19" Type="http://schemas.openxmlformats.org/officeDocument/2006/relationships/customXml" Target="../ink/ink10.xml" /><Relationship Id="rId14" Type="http://schemas.openxmlformats.org/officeDocument/2006/relationships/customXml" Target="../ink/ink7.xml" /><Relationship Id="rId22" Type="http://schemas.openxmlformats.org/officeDocument/2006/relationships/customXml" Target="../ink/ink13.xml" /><Relationship Id="rId27" Type="http://schemas.openxmlformats.org/officeDocument/2006/relationships/image" Target="../media/image160.png" /><Relationship Id="rId30" Type="http://schemas.openxmlformats.org/officeDocument/2006/relationships/image" Target="../media/image170.png" /><Relationship Id="rId35" Type="http://schemas.openxmlformats.org/officeDocument/2006/relationships/customXml" Target="../ink/ink20.xml" /><Relationship Id="rId43" Type="http://schemas.openxmlformats.org/officeDocument/2006/relationships/image" Target="../media/image23.png" /><Relationship Id="rId48" Type="http://schemas.openxmlformats.org/officeDocument/2006/relationships/customXml" Target="../ink/ink27.xml" /><Relationship Id="rId56" Type="http://schemas.openxmlformats.org/officeDocument/2006/relationships/customXml" Target="../ink/ink31.xml" /><Relationship Id="rId64" Type="http://schemas.openxmlformats.org/officeDocument/2006/relationships/image" Target="../media/image33.png" /><Relationship Id="rId69" Type="http://schemas.openxmlformats.org/officeDocument/2006/relationships/image" Target="../media/image35.png" /><Relationship Id="rId77" Type="http://schemas.openxmlformats.org/officeDocument/2006/relationships/customXml" Target="../ink/ink44.xml" /><Relationship Id="rId100" Type="http://schemas.openxmlformats.org/officeDocument/2006/relationships/image" Target="../media/image45.png" /><Relationship Id="rId105" Type="http://schemas.openxmlformats.org/officeDocument/2006/relationships/customXml" Target="../ink/ink63.xml" /><Relationship Id="rId8" Type="http://schemas.openxmlformats.org/officeDocument/2006/relationships/customXml" Target="../ink/ink4.xml" /><Relationship Id="rId51" Type="http://schemas.openxmlformats.org/officeDocument/2006/relationships/image" Target="../media/image27.png" /><Relationship Id="rId72" Type="http://schemas.openxmlformats.org/officeDocument/2006/relationships/customXml" Target="../ink/ink40.xml" /><Relationship Id="rId80" Type="http://schemas.openxmlformats.org/officeDocument/2006/relationships/customXml" Target="../ink/ink46.xml" /><Relationship Id="rId85" Type="http://schemas.openxmlformats.org/officeDocument/2006/relationships/image" Target="../media/image41.png" /><Relationship Id="rId93" Type="http://schemas.openxmlformats.org/officeDocument/2006/relationships/customXml" Target="../ink/ink55.xml" /><Relationship Id="rId98" Type="http://schemas.openxmlformats.org/officeDocument/2006/relationships/image" Target="../media/image44.png" /><Relationship Id="rId3" Type="http://schemas.openxmlformats.org/officeDocument/2006/relationships/image" Target="../media/image70.png" /><Relationship Id="rId12" Type="http://schemas.openxmlformats.org/officeDocument/2006/relationships/customXml" Target="../ink/ink6.xml" /><Relationship Id="rId17" Type="http://schemas.openxmlformats.org/officeDocument/2006/relationships/image" Target="../media/image13.png" /><Relationship Id="rId25" Type="http://schemas.openxmlformats.org/officeDocument/2006/relationships/image" Target="../media/image15.png" /><Relationship Id="rId33" Type="http://schemas.openxmlformats.org/officeDocument/2006/relationships/customXml" Target="../ink/ink19.xml" /><Relationship Id="rId38" Type="http://schemas.openxmlformats.org/officeDocument/2006/relationships/image" Target="../media/image21.png" /><Relationship Id="rId46" Type="http://schemas.openxmlformats.org/officeDocument/2006/relationships/customXml" Target="../ink/ink26.xml" /><Relationship Id="rId59" Type="http://schemas.openxmlformats.org/officeDocument/2006/relationships/image" Target="../media/image31.png" /><Relationship Id="rId67" Type="http://schemas.openxmlformats.org/officeDocument/2006/relationships/customXml" Target="../ink/ink37.xml" /><Relationship Id="rId103" Type="http://schemas.openxmlformats.org/officeDocument/2006/relationships/customXml" Target="../ink/ink61.xml" /><Relationship Id="rId20" Type="http://schemas.openxmlformats.org/officeDocument/2006/relationships/customXml" Target="../ink/ink11.xml" /><Relationship Id="rId41" Type="http://schemas.openxmlformats.org/officeDocument/2006/relationships/image" Target="../media/image22.png" /><Relationship Id="rId54" Type="http://schemas.openxmlformats.org/officeDocument/2006/relationships/customXml" Target="../ink/ink30.xml" /><Relationship Id="rId62" Type="http://schemas.openxmlformats.org/officeDocument/2006/relationships/customXml" Target="../ink/ink34.xml" /><Relationship Id="rId70" Type="http://schemas.openxmlformats.org/officeDocument/2006/relationships/customXml" Target="../ink/ink39.xml" /><Relationship Id="rId75" Type="http://schemas.openxmlformats.org/officeDocument/2006/relationships/customXml" Target="../ink/ink42.xml" /><Relationship Id="rId83" Type="http://schemas.openxmlformats.org/officeDocument/2006/relationships/image" Target="../media/image40.png" /><Relationship Id="rId88" Type="http://schemas.openxmlformats.org/officeDocument/2006/relationships/image" Target="../media/image42.png" /><Relationship Id="rId91" Type="http://schemas.openxmlformats.org/officeDocument/2006/relationships/customXml" Target="../ink/ink53.xml" /><Relationship Id="rId96" Type="http://schemas.openxmlformats.org/officeDocument/2006/relationships/image" Target="../media/image43.png" /><Relationship Id="rId1" Type="http://schemas.openxmlformats.org/officeDocument/2006/relationships/slideLayout" Target="../slideLayouts/slideLayout2.xml" /><Relationship Id="rId6" Type="http://schemas.openxmlformats.org/officeDocument/2006/relationships/customXml" Target="../ink/ink3.xml" /><Relationship Id="rId15" Type="http://schemas.openxmlformats.org/officeDocument/2006/relationships/image" Target="../media/image120.png" /><Relationship Id="rId23" Type="http://schemas.openxmlformats.org/officeDocument/2006/relationships/image" Target="../media/image14.png" /><Relationship Id="rId28" Type="http://schemas.openxmlformats.org/officeDocument/2006/relationships/customXml" Target="../ink/ink16.xml" /><Relationship Id="rId36" Type="http://schemas.openxmlformats.org/officeDocument/2006/relationships/image" Target="../media/image20.png" /><Relationship Id="rId49" Type="http://schemas.openxmlformats.org/officeDocument/2006/relationships/image" Target="../media/image26.png" /><Relationship Id="rId57" Type="http://schemas.openxmlformats.org/officeDocument/2006/relationships/image" Target="../media/image30.png" /><Relationship Id="rId10" Type="http://schemas.openxmlformats.org/officeDocument/2006/relationships/customXml" Target="../ink/ink5.xml" /><Relationship Id="rId31" Type="http://schemas.openxmlformats.org/officeDocument/2006/relationships/customXml" Target="../ink/ink18.xml" /><Relationship Id="rId44" Type="http://schemas.openxmlformats.org/officeDocument/2006/relationships/customXml" Target="../ink/ink25.xml" /><Relationship Id="rId52" Type="http://schemas.openxmlformats.org/officeDocument/2006/relationships/customXml" Target="../ink/ink29.xml" /><Relationship Id="rId60" Type="http://schemas.openxmlformats.org/officeDocument/2006/relationships/customXml" Target="../ink/ink33.xml" /><Relationship Id="rId65" Type="http://schemas.openxmlformats.org/officeDocument/2006/relationships/customXml" Target="../ink/ink36.xml" /><Relationship Id="rId73" Type="http://schemas.openxmlformats.org/officeDocument/2006/relationships/image" Target="../media/image37.png" /><Relationship Id="rId78" Type="http://schemas.openxmlformats.org/officeDocument/2006/relationships/customXml" Target="../ink/ink45.xml" /><Relationship Id="rId81" Type="http://schemas.openxmlformats.org/officeDocument/2006/relationships/image" Target="../media/image39.png" /><Relationship Id="rId86" Type="http://schemas.openxmlformats.org/officeDocument/2006/relationships/customXml" Target="../ink/ink49.xml" /><Relationship Id="rId94" Type="http://schemas.openxmlformats.org/officeDocument/2006/relationships/customXml" Target="../ink/ink56.xml" /><Relationship Id="rId99" Type="http://schemas.openxmlformats.org/officeDocument/2006/relationships/customXml" Target="../ink/ink59.xml" /><Relationship Id="rId101" Type="http://schemas.openxmlformats.org/officeDocument/2006/relationships/customXml" Target="../ink/ink60.xml" /><Relationship Id="rId4" Type="http://schemas.openxmlformats.org/officeDocument/2006/relationships/customXml" Target="../ink/ink2.xml" /><Relationship Id="rId9" Type="http://schemas.openxmlformats.org/officeDocument/2006/relationships/image" Target="../media/image100.png" /><Relationship Id="rId13" Type="http://schemas.openxmlformats.org/officeDocument/2006/relationships/image" Target="../media/image6.png" /><Relationship Id="rId18" Type="http://schemas.openxmlformats.org/officeDocument/2006/relationships/customXml" Target="../ink/ink9.xml" /><Relationship Id="rId39" Type="http://schemas.openxmlformats.org/officeDocument/2006/relationships/customXml" Target="../ink/ink22.xml" /><Relationship Id="rId34" Type="http://schemas.openxmlformats.org/officeDocument/2006/relationships/image" Target="../media/image19.png" /><Relationship Id="rId50" Type="http://schemas.openxmlformats.org/officeDocument/2006/relationships/customXml" Target="../ink/ink28.xml" /><Relationship Id="rId55" Type="http://schemas.openxmlformats.org/officeDocument/2006/relationships/image" Target="../media/image29.png" /><Relationship Id="rId76" Type="http://schemas.openxmlformats.org/officeDocument/2006/relationships/customXml" Target="../ink/ink43.xml" /><Relationship Id="rId97" Type="http://schemas.openxmlformats.org/officeDocument/2006/relationships/customXml" Target="../ink/ink58.xml" /><Relationship Id="rId104" Type="http://schemas.openxmlformats.org/officeDocument/2006/relationships/customXml" Target="../ink/ink6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 /><Relationship Id="rId7" Type="http://schemas.microsoft.com/office/2007/relationships/diagramDrawing" Target="../diagrams/drawing1.xml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Relationship Id="rId6" Type="http://schemas.openxmlformats.org/officeDocument/2006/relationships/diagramColors" Target="../diagrams/colors1.xml" /><Relationship Id="rId5" Type="http://schemas.openxmlformats.org/officeDocument/2006/relationships/diagramQuickStyle" Target="../diagrams/quickStyle1.xml" /><Relationship Id="rId4" Type="http://schemas.openxmlformats.org/officeDocument/2006/relationships/diagramLayout" Target="../diagrams/layout1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 /><Relationship Id="rId7" Type="http://schemas.openxmlformats.org/officeDocument/2006/relationships/image" Target="../media/image13.sv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2.png" /><Relationship Id="rId5" Type="http://schemas.openxmlformats.org/officeDocument/2006/relationships/image" Target="../media/image11.svg" /><Relationship Id="rId4" Type="http://schemas.openxmlformats.org/officeDocument/2006/relationships/image" Target="../media/image10.png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ООН виділяє $30 млн на підтримку прифронтових регіонів України">
            <a:extLst>
              <a:ext uri="{FF2B5EF4-FFF2-40B4-BE49-F238E27FC236}">
                <a16:creationId xmlns:a16="http://schemas.microsoft.com/office/drawing/2014/main" id="{FE3E525A-40AF-073D-F11C-01D9A843665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6000"/>
          </a:blip>
          <a:stretch>
            <a:fillRect/>
          </a:stretch>
        </p:blipFill>
        <p:spPr>
          <a:xfrm>
            <a:off x="-111744" y="-112323"/>
            <a:ext cx="12405103" cy="71108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137" y="2034707"/>
            <a:ext cx="9144000" cy="2830026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uk-UA" sz="2800" b="1" dirty="0">
                <a:solidFill>
                  <a:srgbClr val="FFC000"/>
                </a:solidFill>
                <a:latin typeface="Bookman Old Style"/>
              </a:rPr>
              <a:t>ПРЕЗЕНТАЦІЯ НА ТЕМУ:</a:t>
            </a:r>
            <a:br>
              <a:rPr lang="uk-UA" sz="7200" b="1" dirty="0">
                <a:latin typeface="Bookman Old Style"/>
              </a:rPr>
            </a:br>
            <a:r>
              <a:rPr lang="uk-UA" sz="6600" b="1" dirty="0">
                <a:latin typeface="Bookman Old Style"/>
                <a:ea typeface="+mj-lt"/>
                <a:cs typeface="+mj-lt"/>
              </a:rPr>
              <a:t>Організація Об'єднаних Націй. Історія, цілі та діяльність ООН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4312675" y="6353203"/>
            <a:ext cx="9144000" cy="64678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П</a:t>
            </a:r>
            <a:r>
              <a:rPr lang="uk-UA" dirty="0">
                <a:latin typeface="Bookman Old Style"/>
              </a:rPr>
              <a:t>ідготувала: </a:t>
            </a:r>
            <a:r>
              <a:rPr lang="uk-UA" err="1">
                <a:latin typeface="Bookman Old Style"/>
              </a:rPr>
              <a:t>Шевякова</a:t>
            </a:r>
            <a:r>
              <a:rPr lang="uk-UA" dirty="0">
                <a:latin typeface="Bookman Old Style"/>
              </a:rPr>
              <a:t> Софія ОО-23</a:t>
            </a:r>
          </a:p>
        </p:txBody>
      </p:sp>
    </p:spTree>
    <p:extLst>
      <p:ext uri="{BB962C8B-B14F-4D97-AF65-F5344CB8AC3E}">
        <p14:creationId xmlns:p14="http://schemas.microsoft.com/office/powerpoint/2010/main" val="39300242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E3DE60-CAFB-62DB-9F61-117F5A886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9058195" cy="104890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СУЧАСНІ ВИКЛИКИ ДЛЯ МІЖНАРОДНИХ ОРГАНІЗАЦІЙ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 descr="Діяльність міжнародних організацій. Презентація — Гипермаркет знаний">
            <a:extLst>
              <a:ext uri="{FF2B5EF4-FFF2-40B4-BE49-F238E27FC236}">
                <a16:creationId xmlns:a16="http://schemas.microsoft.com/office/drawing/2014/main" id="{83EA6180-C05D-ED4B-9121-0703920B46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17" r="7635" b="3"/>
          <a:stretch/>
        </p:blipFill>
        <p:spPr>
          <a:xfrm>
            <a:off x="862067" y="2400904"/>
            <a:ext cx="3221983" cy="35859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МІЖНАРОДНІ ОРГАНІЗАЦІЇ – INTERNATIONAL COLLABORATION DEPARTMENT">
            <a:extLst>
              <a:ext uri="{FF2B5EF4-FFF2-40B4-BE49-F238E27FC236}">
                <a16:creationId xmlns:a16="http://schemas.microsoft.com/office/drawing/2014/main" id="{46420217-0E1D-08C8-B750-95B32AECA2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48" r="6034" b="1"/>
          <a:stretch/>
        </p:blipFill>
        <p:spPr>
          <a:xfrm>
            <a:off x="4151167" y="2400903"/>
            <a:ext cx="3134800" cy="35859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E59A43-9AFD-941C-4205-305CD3083063}"/>
              </a:ext>
            </a:extLst>
          </p:cNvPr>
          <p:cNvSpPr txBox="1"/>
          <p:nvPr/>
        </p:nvSpPr>
        <p:spPr>
          <a:xfrm>
            <a:off x="7283610" y="2180057"/>
            <a:ext cx="4467315" cy="396232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/>
              <a:t>КОНФЛІКТИ: </a:t>
            </a:r>
            <a:r>
              <a:rPr lang="en-US" sz="2400" err="1"/>
              <a:t>врегулювання</a:t>
            </a:r>
            <a:r>
              <a:rPr lang="en-US" sz="2400" dirty="0"/>
              <a:t> </a:t>
            </a:r>
            <a:r>
              <a:rPr lang="en-US" sz="2400" err="1"/>
              <a:t>локальних</a:t>
            </a:r>
            <a:r>
              <a:rPr lang="en-US" sz="2400" dirty="0"/>
              <a:t> і </a:t>
            </a:r>
            <a:r>
              <a:rPr lang="en-US" sz="2400" err="1"/>
              <a:t>глобальних</a:t>
            </a:r>
            <a:r>
              <a:rPr lang="en-US" sz="2400" dirty="0"/>
              <a:t> </a:t>
            </a:r>
            <a:r>
              <a:rPr lang="en-US" sz="2400" err="1"/>
              <a:t>конфліктів</a:t>
            </a:r>
            <a:endParaRPr lang="uk-UA" sz="24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/>
              <a:t>ТЕРОРИЗМ: </a:t>
            </a:r>
            <a:r>
              <a:rPr lang="en-US" sz="2400" err="1"/>
              <a:t>боротьба</a:t>
            </a:r>
            <a:r>
              <a:rPr lang="en-US" sz="2400" dirty="0"/>
              <a:t> з </a:t>
            </a:r>
            <a:r>
              <a:rPr lang="en-US" sz="2400" err="1"/>
              <a:t>насильством</a:t>
            </a:r>
            <a:r>
              <a:rPr lang="en-US" sz="2400" dirty="0"/>
              <a:t> і </a:t>
            </a:r>
            <a:r>
              <a:rPr lang="en-US" sz="2400" err="1"/>
              <a:t>екстремізмом</a:t>
            </a:r>
            <a:endParaRPr lang="en-US" sz="24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/>
              <a:t>МІГРАЦІЙНІ КРИЗИ:</a:t>
            </a:r>
            <a:r>
              <a:rPr lang="en-US" sz="2400" dirty="0"/>
              <a:t> </a:t>
            </a:r>
            <a:r>
              <a:rPr lang="en-US" sz="2400" err="1"/>
              <a:t>допомога</a:t>
            </a:r>
            <a:r>
              <a:rPr lang="en-US" sz="2400" dirty="0"/>
              <a:t> </a:t>
            </a:r>
            <a:r>
              <a:rPr lang="en-US" sz="2400" err="1"/>
              <a:t>біженцям</a:t>
            </a:r>
            <a:r>
              <a:rPr lang="en-US" sz="2400" dirty="0"/>
              <a:t> і </a:t>
            </a:r>
            <a:r>
              <a:rPr lang="en-US" sz="2400" err="1"/>
              <a:t>управління</a:t>
            </a:r>
            <a:r>
              <a:rPr lang="en-US" sz="2400" dirty="0"/>
              <a:t> </a:t>
            </a:r>
            <a:r>
              <a:rPr lang="en-US" sz="2400" err="1"/>
              <a:t>потоками</a:t>
            </a:r>
            <a:r>
              <a:rPr lang="en-US" sz="2400" dirty="0"/>
              <a:t> </a:t>
            </a:r>
            <a:r>
              <a:rPr lang="en-US" sz="2400" err="1"/>
              <a:t>мігрантів</a:t>
            </a:r>
            <a:endParaRPr lang="en-US" sz="2400"/>
          </a:p>
        </p:txBody>
      </p:sp>
      <p:pic>
        <p:nvPicPr>
          <p:cNvPr id="7" name="Графіка 6" descr="Comet with solid fill">
            <a:extLst>
              <a:ext uri="{FF2B5EF4-FFF2-40B4-BE49-F238E27FC236}">
                <a16:creationId xmlns:a16="http://schemas.microsoft.com/office/drawing/2014/main" id="{356D3910-633D-774C-760E-E25483FBA7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5300000">
            <a:off x="7272724" y="-365948"/>
            <a:ext cx="2293294" cy="229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6746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Slide Background">
            <a:extLst>
              <a:ext uri="{FF2B5EF4-FFF2-40B4-BE49-F238E27FC236}">
                <a16:creationId xmlns:a16="http://schemas.microsoft.com/office/drawing/2014/main" id="{B65C0385-5E30-4D2E-AF9F-4639659D3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Місце для вмісту 4" descr="24 жовтня 2024 року світова спільнота відзначає 79-у річницю створення  Організації Об'єднаних Націй">
            <a:extLst>
              <a:ext uri="{FF2B5EF4-FFF2-40B4-BE49-F238E27FC236}">
                <a16:creationId xmlns:a16="http://schemas.microsoft.com/office/drawing/2014/main" id="{AD2380FA-44B0-7B1E-1B2D-029F5A31F9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5912" r="16763" b="1"/>
          <a:stretch/>
        </p:blipFill>
        <p:spPr>
          <a:xfrm>
            <a:off x="20" y="1666568"/>
            <a:ext cx="6106195" cy="5191432"/>
          </a:xfrm>
          <a:prstGeom prst="rect">
            <a:avLst/>
          </a:prstGeom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335820B-3A29-42C5-AA8D-10ECA43CD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1729117"/>
          </a:xfrm>
          <a:prstGeom prst="rect">
            <a:avLst/>
          </a:prstGeom>
          <a:ln>
            <a:noFill/>
          </a:ln>
          <a:effectLst>
            <a:outerShdw blurRad="368300" dist="101600" dir="546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79A581-38B8-A480-6088-E3FA7AD6C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9912" y="352766"/>
            <a:ext cx="6118777" cy="10235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i="1" dirty="0">
                <a:solidFill>
                  <a:srgbClr val="FFC000"/>
                </a:solidFill>
                <a:latin typeface="Arial"/>
                <a:cs typeface="Arial"/>
              </a:rPr>
              <a:t>↓</a:t>
            </a:r>
            <a:r>
              <a:rPr lang="en-US" sz="5400" b="1" i="1" dirty="0">
                <a:latin typeface="Aptos"/>
              </a:rPr>
              <a:t>МАЙБУТНЄ ООН</a:t>
            </a:r>
            <a:r>
              <a:rPr lang="en-US" sz="4800" i="1" dirty="0">
                <a:solidFill>
                  <a:srgbClr val="FFC000"/>
                </a:solidFill>
                <a:latin typeface="Arial"/>
                <a:cs typeface="Arial"/>
              </a:rPr>
              <a:t>↓</a:t>
            </a:r>
            <a:endParaRPr lang="uk-UA" sz="4800" b="1" i="1">
              <a:solidFill>
                <a:srgbClr val="FFC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DC7C5C-8D04-434C-61A4-E0B749D2F50B}"/>
              </a:ext>
            </a:extLst>
          </p:cNvPr>
          <p:cNvSpPr txBox="1"/>
          <p:nvPr/>
        </p:nvSpPr>
        <p:spPr>
          <a:xfrm>
            <a:off x="7000963" y="1388989"/>
            <a:ext cx="4832613" cy="493108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600" b="1" dirty="0"/>
              <a:t>РЕФОРМИ:</a:t>
            </a:r>
            <a:endParaRPr lang="uk-UA" sz="3600" dirty="0"/>
          </a:p>
          <a:p>
            <a:pPr algn="r">
              <a:lnSpc>
                <a:spcPct val="90000"/>
              </a:lnSpc>
              <a:spcAft>
                <a:spcPts val="600"/>
              </a:spcAft>
            </a:pPr>
            <a:r>
              <a:rPr lang="en-US" sz="3600" dirty="0"/>
              <a:t> </a:t>
            </a:r>
            <a:r>
              <a:rPr lang="en-US" sz="3600" err="1"/>
              <a:t>необхідність</a:t>
            </a:r>
            <a:r>
              <a:rPr lang="en-US" sz="3600" dirty="0"/>
              <a:t> </a:t>
            </a:r>
            <a:r>
              <a:rPr lang="en-US" sz="3600" err="1"/>
              <a:t>адаптації</a:t>
            </a:r>
            <a:r>
              <a:rPr lang="en-US" sz="3600" dirty="0"/>
              <a:t> </a:t>
            </a:r>
            <a:r>
              <a:rPr lang="en-US" sz="3600" err="1"/>
              <a:t>структури</a:t>
            </a:r>
            <a:r>
              <a:rPr lang="en-US" sz="3600" dirty="0"/>
              <a:t> ООН </a:t>
            </a:r>
            <a:r>
              <a:rPr lang="en-US" sz="3600" err="1"/>
              <a:t>до</a:t>
            </a:r>
            <a:r>
              <a:rPr lang="en-US" sz="3600" dirty="0"/>
              <a:t> </a:t>
            </a:r>
            <a:r>
              <a:rPr lang="en-US" sz="3600" err="1"/>
              <a:t>сучасних</a:t>
            </a:r>
            <a:r>
              <a:rPr lang="en-US" sz="3600" dirty="0"/>
              <a:t> </a:t>
            </a:r>
            <a:endParaRPr lang="uk-UA" sz="360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600" dirty="0"/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600" b="1" dirty="0"/>
              <a:t>РОЛЬ МОЛОДІ: </a:t>
            </a:r>
            <a:endParaRPr lang="en-US" sz="3200" dirty="0"/>
          </a:p>
          <a:p>
            <a:pPr algn="r">
              <a:lnSpc>
                <a:spcPct val="90000"/>
              </a:lnSpc>
              <a:spcAft>
                <a:spcPts val="600"/>
              </a:spcAft>
            </a:pPr>
            <a:r>
              <a:rPr lang="en-US" sz="3200" err="1"/>
              <a:t>активна</a:t>
            </a:r>
            <a:r>
              <a:rPr lang="en-US" sz="3200" dirty="0"/>
              <a:t> </a:t>
            </a:r>
            <a:r>
              <a:rPr lang="en-US" sz="3200" err="1"/>
              <a:t>участь</a:t>
            </a:r>
            <a:r>
              <a:rPr lang="en-US" sz="3200" dirty="0"/>
              <a:t> у </a:t>
            </a:r>
            <a:r>
              <a:rPr lang="en-US" sz="3200" err="1"/>
              <a:t>глобальних</a:t>
            </a:r>
            <a:r>
              <a:rPr lang="en-US" sz="3200" dirty="0"/>
              <a:t> </a:t>
            </a:r>
            <a:r>
              <a:rPr lang="en-US" sz="3200" err="1"/>
              <a:t>ініціативах</a:t>
            </a:r>
            <a:r>
              <a:rPr lang="en-US" sz="3200" dirty="0"/>
              <a:t> </a:t>
            </a:r>
            <a:r>
              <a:rPr lang="en-US" sz="3200" err="1"/>
              <a:t>та</a:t>
            </a:r>
            <a:r>
              <a:rPr lang="en-US" sz="3200" dirty="0"/>
              <a:t> </a:t>
            </a:r>
            <a:r>
              <a:rPr lang="en-US" sz="3200" err="1"/>
              <a:t>вирішенні</a:t>
            </a:r>
            <a:r>
              <a:rPr lang="en-US" sz="3200" dirty="0"/>
              <a:t> </a:t>
            </a:r>
            <a:r>
              <a:rPr lang="en-US" sz="3200" err="1"/>
              <a:t>проблем</a:t>
            </a:r>
            <a:r>
              <a:rPr lang="en-US" sz="3200" dirty="0"/>
              <a:t> </a:t>
            </a:r>
            <a:r>
              <a:rPr lang="en-US" sz="3200" err="1"/>
              <a:t>світу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676824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DD10C2-4D89-7117-D6D2-05392C213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046" y="504639"/>
            <a:ext cx="3367922" cy="1354051"/>
          </a:xfrm>
        </p:spPr>
        <p:txBody>
          <a:bodyPr/>
          <a:lstStyle/>
          <a:p>
            <a:r>
              <a:rPr lang="uk-UA" b="1" dirty="0">
                <a:highlight>
                  <a:srgbClr val="007070"/>
                </a:highlight>
                <a:latin typeface="Aptos Display"/>
              </a:rPr>
              <a:t>ВИСНОВОК:</a:t>
            </a:r>
            <a:endParaRPr lang="uk-UA" b="1">
              <a:highlight>
                <a:srgbClr val="007070"/>
              </a:highligh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9763B3-D36A-80C3-09CE-CE0DF9DAA1F5}"/>
              </a:ext>
            </a:extLst>
          </p:cNvPr>
          <p:cNvSpPr txBox="1"/>
          <p:nvPr/>
        </p:nvSpPr>
        <p:spPr>
          <a:xfrm>
            <a:off x="900023" y="2395268"/>
            <a:ext cx="10391954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sz="3200" dirty="0"/>
              <a:t>ООН має важливе значення для сприяння глобальному миру та сталому розвитку.</a:t>
            </a:r>
            <a:endParaRPr lang="uk-UA" dirty="0"/>
          </a:p>
          <a:p>
            <a:pPr algn="ctr"/>
            <a:r>
              <a:rPr lang="uk" sz="3200" dirty="0">
                <a:solidFill>
                  <a:srgbClr val="E8EAED"/>
                </a:solidFill>
                <a:latin typeface="Consolas"/>
              </a:rPr>
              <a:t>Співпраця та активна робота є запорукою досягнення окреслених цілей.</a:t>
            </a:r>
            <a:endParaRPr lang="uk-UA" sz="3200" dirty="0">
              <a:solidFill>
                <a:srgbClr val="FFFFFF"/>
              </a:solidFill>
              <a:latin typeface="Aptos" panose="02110004020202020204"/>
            </a:endParaRPr>
          </a:p>
          <a:p>
            <a:pPr algn="ctr"/>
            <a:r>
              <a:rPr lang="uk" sz="3200" dirty="0">
                <a:solidFill>
                  <a:srgbClr val="E8EAED"/>
                </a:solidFill>
                <a:latin typeface="Consolas"/>
              </a:rPr>
              <a:t>Підтримайте місію ООН зі створення кращого майбутнього для всіх.</a:t>
            </a:r>
            <a:endParaRPr lang="uk" sz="3200" dirty="0"/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B01ABD4F-3094-7088-205D-AB43C52CC64E}"/>
              </a:ext>
            </a:extLst>
          </p:cNvPr>
          <p:cNvSpPr/>
          <p:nvPr/>
        </p:nvSpPr>
        <p:spPr>
          <a:xfrm>
            <a:off x="790221" y="1975555"/>
            <a:ext cx="10608733" cy="3877733"/>
          </a:xfrm>
          <a:custGeom>
            <a:avLst/>
            <a:gdLst>
              <a:gd name="connsiteX0" fmla="*/ 0 w 10608733"/>
              <a:gd name="connsiteY0" fmla="*/ 0 h 3877733"/>
              <a:gd name="connsiteX1" fmla="*/ 483287 w 10608733"/>
              <a:gd name="connsiteY1" fmla="*/ 0 h 3877733"/>
              <a:gd name="connsiteX2" fmla="*/ 1072661 w 10608733"/>
              <a:gd name="connsiteY2" fmla="*/ 0 h 3877733"/>
              <a:gd name="connsiteX3" fmla="*/ 1343773 w 10608733"/>
              <a:gd name="connsiteY3" fmla="*/ 0 h 3877733"/>
              <a:gd name="connsiteX4" fmla="*/ 1827060 w 10608733"/>
              <a:gd name="connsiteY4" fmla="*/ 0 h 3877733"/>
              <a:gd name="connsiteX5" fmla="*/ 2204259 w 10608733"/>
              <a:gd name="connsiteY5" fmla="*/ 0 h 3877733"/>
              <a:gd name="connsiteX6" fmla="*/ 3005808 w 10608733"/>
              <a:gd name="connsiteY6" fmla="*/ 0 h 3877733"/>
              <a:gd name="connsiteX7" fmla="*/ 3595182 w 10608733"/>
              <a:gd name="connsiteY7" fmla="*/ 0 h 3877733"/>
              <a:gd name="connsiteX8" fmla="*/ 3866294 w 10608733"/>
              <a:gd name="connsiteY8" fmla="*/ 0 h 3877733"/>
              <a:gd name="connsiteX9" fmla="*/ 4667843 w 10608733"/>
              <a:gd name="connsiteY9" fmla="*/ 0 h 3877733"/>
              <a:gd name="connsiteX10" fmla="*/ 5469391 w 10608733"/>
              <a:gd name="connsiteY10" fmla="*/ 0 h 3877733"/>
              <a:gd name="connsiteX11" fmla="*/ 5952678 w 10608733"/>
              <a:gd name="connsiteY11" fmla="*/ 0 h 3877733"/>
              <a:gd name="connsiteX12" fmla="*/ 6223790 w 10608733"/>
              <a:gd name="connsiteY12" fmla="*/ 0 h 3877733"/>
              <a:gd name="connsiteX13" fmla="*/ 6813164 w 10608733"/>
              <a:gd name="connsiteY13" fmla="*/ 0 h 3877733"/>
              <a:gd name="connsiteX14" fmla="*/ 7508625 w 10608733"/>
              <a:gd name="connsiteY14" fmla="*/ 0 h 3877733"/>
              <a:gd name="connsiteX15" fmla="*/ 8098000 w 10608733"/>
              <a:gd name="connsiteY15" fmla="*/ 0 h 3877733"/>
              <a:gd name="connsiteX16" fmla="*/ 8793461 w 10608733"/>
              <a:gd name="connsiteY16" fmla="*/ 0 h 3877733"/>
              <a:gd name="connsiteX17" fmla="*/ 9064573 w 10608733"/>
              <a:gd name="connsiteY17" fmla="*/ 0 h 3877733"/>
              <a:gd name="connsiteX18" fmla="*/ 9760034 w 10608733"/>
              <a:gd name="connsiteY18" fmla="*/ 0 h 3877733"/>
              <a:gd name="connsiteX19" fmla="*/ 10031146 w 10608733"/>
              <a:gd name="connsiteY19" fmla="*/ 0 h 3877733"/>
              <a:gd name="connsiteX20" fmla="*/ 10608733 w 10608733"/>
              <a:gd name="connsiteY20" fmla="*/ 0 h 3877733"/>
              <a:gd name="connsiteX21" fmla="*/ 10608733 w 10608733"/>
              <a:gd name="connsiteY21" fmla="*/ 515185 h 3877733"/>
              <a:gd name="connsiteX22" fmla="*/ 10608733 w 10608733"/>
              <a:gd name="connsiteY22" fmla="*/ 1146701 h 3877733"/>
              <a:gd name="connsiteX23" fmla="*/ 10608733 w 10608733"/>
              <a:gd name="connsiteY23" fmla="*/ 1584331 h 3877733"/>
              <a:gd name="connsiteX24" fmla="*/ 10608733 w 10608733"/>
              <a:gd name="connsiteY24" fmla="*/ 2138293 h 3877733"/>
              <a:gd name="connsiteX25" fmla="*/ 10608733 w 10608733"/>
              <a:gd name="connsiteY25" fmla="*/ 2769809 h 3877733"/>
              <a:gd name="connsiteX26" fmla="*/ 10608733 w 10608733"/>
              <a:gd name="connsiteY26" fmla="*/ 3246216 h 3877733"/>
              <a:gd name="connsiteX27" fmla="*/ 10608733 w 10608733"/>
              <a:gd name="connsiteY27" fmla="*/ 3877733 h 3877733"/>
              <a:gd name="connsiteX28" fmla="*/ 10125446 w 10608733"/>
              <a:gd name="connsiteY28" fmla="*/ 3877733 h 3877733"/>
              <a:gd name="connsiteX29" fmla="*/ 9854334 w 10608733"/>
              <a:gd name="connsiteY29" fmla="*/ 3877733 h 3877733"/>
              <a:gd name="connsiteX30" fmla="*/ 9264960 w 10608733"/>
              <a:gd name="connsiteY30" fmla="*/ 3877733 h 3877733"/>
              <a:gd name="connsiteX31" fmla="*/ 8675586 w 10608733"/>
              <a:gd name="connsiteY31" fmla="*/ 3877733 h 3877733"/>
              <a:gd name="connsiteX32" fmla="*/ 7980125 w 10608733"/>
              <a:gd name="connsiteY32" fmla="*/ 3877733 h 3877733"/>
              <a:gd name="connsiteX33" fmla="*/ 7709013 w 10608733"/>
              <a:gd name="connsiteY33" fmla="*/ 3877733 h 3877733"/>
              <a:gd name="connsiteX34" fmla="*/ 7013551 w 10608733"/>
              <a:gd name="connsiteY34" fmla="*/ 3877733 h 3877733"/>
              <a:gd name="connsiteX35" fmla="*/ 6636352 w 10608733"/>
              <a:gd name="connsiteY35" fmla="*/ 3877733 h 3877733"/>
              <a:gd name="connsiteX36" fmla="*/ 5940890 w 10608733"/>
              <a:gd name="connsiteY36" fmla="*/ 3877733 h 3877733"/>
              <a:gd name="connsiteX37" fmla="*/ 5245429 w 10608733"/>
              <a:gd name="connsiteY37" fmla="*/ 3877733 h 3877733"/>
              <a:gd name="connsiteX38" fmla="*/ 4656055 w 10608733"/>
              <a:gd name="connsiteY38" fmla="*/ 3877733 h 3877733"/>
              <a:gd name="connsiteX39" fmla="*/ 4172768 w 10608733"/>
              <a:gd name="connsiteY39" fmla="*/ 3877733 h 3877733"/>
              <a:gd name="connsiteX40" fmla="*/ 3901656 w 10608733"/>
              <a:gd name="connsiteY40" fmla="*/ 3877733 h 3877733"/>
              <a:gd name="connsiteX41" fmla="*/ 3524457 w 10608733"/>
              <a:gd name="connsiteY41" fmla="*/ 3877733 h 3877733"/>
              <a:gd name="connsiteX42" fmla="*/ 2722908 w 10608733"/>
              <a:gd name="connsiteY42" fmla="*/ 3877733 h 3877733"/>
              <a:gd name="connsiteX43" fmla="*/ 1921359 w 10608733"/>
              <a:gd name="connsiteY43" fmla="*/ 3877733 h 3877733"/>
              <a:gd name="connsiteX44" fmla="*/ 1544160 w 10608733"/>
              <a:gd name="connsiteY44" fmla="*/ 3877733 h 3877733"/>
              <a:gd name="connsiteX45" fmla="*/ 1166961 w 10608733"/>
              <a:gd name="connsiteY45" fmla="*/ 3877733 h 3877733"/>
              <a:gd name="connsiteX46" fmla="*/ 683674 w 10608733"/>
              <a:gd name="connsiteY46" fmla="*/ 3877733 h 3877733"/>
              <a:gd name="connsiteX47" fmla="*/ 0 w 10608733"/>
              <a:gd name="connsiteY47" fmla="*/ 3877733 h 3877733"/>
              <a:gd name="connsiteX48" fmla="*/ 0 w 10608733"/>
              <a:gd name="connsiteY48" fmla="*/ 3246216 h 3877733"/>
              <a:gd name="connsiteX49" fmla="*/ 0 w 10608733"/>
              <a:gd name="connsiteY49" fmla="*/ 2653477 h 3877733"/>
              <a:gd name="connsiteX50" fmla="*/ 0 w 10608733"/>
              <a:gd name="connsiteY50" fmla="*/ 2177070 h 3877733"/>
              <a:gd name="connsiteX51" fmla="*/ 0 w 10608733"/>
              <a:gd name="connsiteY51" fmla="*/ 1739440 h 3877733"/>
              <a:gd name="connsiteX52" fmla="*/ 0 w 10608733"/>
              <a:gd name="connsiteY52" fmla="*/ 1263033 h 3877733"/>
              <a:gd name="connsiteX53" fmla="*/ 0 w 10608733"/>
              <a:gd name="connsiteY53" fmla="*/ 825403 h 3877733"/>
              <a:gd name="connsiteX54" fmla="*/ 0 w 10608733"/>
              <a:gd name="connsiteY54" fmla="*/ 0 h 3877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0608733" h="3877733" extrusionOk="0">
                <a:moveTo>
                  <a:pt x="0" y="0"/>
                </a:moveTo>
                <a:cubicBezTo>
                  <a:pt x="195316" y="-20190"/>
                  <a:pt x="266345" y="17758"/>
                  <a:pt x="483287" y="0"/>
                </a:cubicBezTo>
                <a:cubicBezTo>
                  <a:pt x="700229" y="-17758"/>
                  <a:pt x="934658" y="28542"/>
                  <a:pt x="1072661" y="0"/>
                </a:cubicBezTo>
                <a:cubicBezTo>
                  <a:pt x="1210664" y="-28542"/>
                  <a:pt x="1218022" y="3665"/>
                  <a:pt x="1343773" y="0"/>
                </a:cubicBezTo>
                <a:cubicBezTo>
                  <a:pt x="1469524" y="-3665"/>
                  <a:pt x="1704570" y="12919"/>
                  <a:pt x="1827060" y="0"/>
                </a:cubicBezTo>
                <a:cubicBezTo>
                  <a:pt x="1949550" y="-12919"/>
                  <a:pt x="2102245" y="37200"/>
                  <a:pt x="2204259" y="0"/>
                </a:cubicBezTo>
                <a:cubicBezTo>
                  <a:pt x="2306273" y="-37200"/>
                  <a:pt x="2667398" y="74366"/>
                  <a:pt x="3005808" y="0"/>
                </a:cubicBezTo>
                <a:cubicBezTo>
                  <a:pt x="3344218" y="-74366"/>
                  <a:pt x="3445608" y="68132"/>
                  <a:pt x="3595182" y="0"/>
                </a:cubicBezTo>
                <a:cubicBezTo>
                  <a:pt x="3744756" y="-68132"/>
                  <a:pt x="3751842" y="27835"/>
                  <a:pt x="3866294" y="0"/>
                </a:cubicBezTo>
                <a:cubicBezTo>
                  <a:pt x="3980746" y="-27835"/>
                  <a:pt x="4301247" y="42832"/>
                  <a:pt x="4667843" y="0"/>
                </a:cubicBezTo>
                <a:cubicBezTo>
                  <a:pt x="5034439" y="-42832"/>
                  <a:pt x="5295965" y="56704"/>
                  <a:pt x="5469391" y="0"/>
                </a:cubicBezTo>
                <a:cubicBezTo>
                  <a:pt x="5642817" y="-56704"/>
                  <a:pt x="5769212" y="5433"/>
                  <a:pt x="5952678" y="0"/>
                </a:cubicBezTo>
                <a:cubicBezTo>
                  <a:pt x="6136144" y="-5433"/>
                  <a:pt x="6101273" y="14891"/>
                  <a:pt x="6223790" y="0"/>
                </a:cubicBezTo>
                <a:cubicBezTo>
                  <a:pt x="6346307" y="-14891"/>
                  <a:pt x="6576141" y="34902"/>
                  <a:pt x="6813164" y="0"/>
                </a:cubicBezTo>
                <a:cubicBezTo>
                  <a:pt x="7050187" y="-34902"/>
                  <a:pt x="7200142" y="64821"/>
                  <a:pt x="7508625" y="0"/>
                </a:cubicBezTo>
                <a:cubicBezTo>
                  <a:pt x="7817108" y="-64821"/>
                  <a:pt x="7888458" y="11935"/>
                  <a:pt x="8098000" y="0"/>
                </a:cubicBezTo>
                <a:cubicBezTo>
                  <a:pt x="8307542" y="-11935"/>
                  <a:pt x="8608013" y="10867"/>
                  <a:pt x="8793461" y="0"/>
                </a:cubicBezTo>
                <a:cubicBezTo>
                  <a:pt x="8978909" y="-10867"/>
                  <a:pt x="8967630" y="6535"/>
                  <a:pt x="9064573" y="0"/>
                </a:cubicBezTo>
                <a:cubicBezTo>
                  <a:pt x="9161516" y="-6535"/>
                  <a:pt x="9505380" y="33650"/>
                  <a:pt x="9760034" y="0"/>
                </a:cubicBezTo>
                <a:cubicBezTo>
                  <a:pt x="10014688" y="-33650"/>
                  <a:pt x="9930373" y="22176"/>
                  <a:pt x="10031146" y="0"/>
                </a:cubicBezTo>
                <a:cubicBezTo>
                  <a:pt x="10131919" y="-22176"/>
                  <a:pt x="10365326" y="46683"/>
                  <a:pt x="10608733" y="0"/>
                </a:cubicBezTo>
                <a:cubicBezTo>
                  <a:pt x="10617846" y="206481"/>
                  <a:pt x="10561946" y="306026"/>
                  <a:pt x="10608733" y="515185"/>
                </a:cubicBezTo>
                <a:cubicBezTo>
                  <a:pt x="10655520" y="724344"/>
                  <a:pt x="10589092" y="999043"/>
                  <a:pt x="10608733" y="1146701"/>
                </a:cubicBezTo>
                <a:cubicBezTo>
                  <a:pt x="10628374" y="1294359"/>
                  <a:pt x="10586859" y="1371858"/>
                  <a:pt x="10608733" y="1584331"/>
                </a:cubicBezTo>
                <a:cubicBezTo>
                  <a:pt x="10630607" y="1796804"/>
                  <a:pt x="10566977" y="2026010"/>
                  <a:pt x="10608733" y="2138293"/>
                </a:cubicBezTo>
                <a:cubicBezTo>
                  <a:pt x="10650489" y="2250576"/>
                  <a:pt x="10608323" y="2597495"/>
                  <a:pt x="10608733" y="2769809"/>
                </a:cubicBezTo>
                <a:cubicBezTo>
                  <a:pt x="10609143" y="2942123"/>
                  <a:pt x="10577225" y="3044202"/>
                  <a:pt x="10608733" y="3246216"/>
                </a:cubicBezTo>
                <a:cubicBezTo>
                  <a:pt x="10640241" y="3448230"/>
                  <a:pt x="10537318" y="3615503"/>
                  <a:pt x="10608733" y="3877733"/>
                </a:cubicBezTo>
                <a:cubicBezTo>
                  <a:pt x="10483932" y="3931633"/>
                  <a:pt x="10259597" y="3873904"/>
                  <a:pt x="10125446" y="3877733"/>
                </a:cubicBezTo>
                <a:cubicBezTo>
                  <a:pt x="9991295" y="3881562"/>
                  <a:pt x="9921567" y="3849522"/>
                  <a:pt x="9854334" y="3877733"/>
                </a:cubicBezTo>
                <a:cubicBezTo>
                  <a:pt x="9787101" y="3905944"/>
                  <a:pt x="9444368" y="3866143"/>
                  <a:pt x="9264960" y="3877733"/>
                </a:cubicBezTo>
                <a:cubicBezTo>
                  <a:pt x="9085552" y="3889323"/>
                  <a:pt x="8805036" y="3844950"/>
                  <a:pt x="8675586" y="3877733"/>
                </a:cubicBezTo>
                <a:cubicBezTo>
                  <a:pt x="8546136" y="3910516"/>
                  <a:pt x="8161021" y="3807399"/>
                  <a:pt x="7980125" y="3877733"/>
                </a:cubicBezTo>
                <a:cubicBezTo>
                  <a:pt x="7799229" y="3948067"/>
                  <a:pt x="7795513" y="3868586"/>
                  <a:pt x="7709013" y="3877733"/>
                </a:cubicBezTo>
                <a:cubicBezTo>
                  <a:pt x="7622513" y="3886880"/>
                  <a:pt x="7207728" y="3867728"/>
                  <a:pt x="7013551" y="3877733"/>
                </a:cubicBezTo>
                <a:cubicBezTo>
                  <a:pt x="6819374" y="3887738"/>
                  <a:pt x="6790969" y="3847703"/>
                  <a:pt x="6636352" y="3877733"/>
                </a:cubicBezTo>
                <a:cubicBezTo>
                  <a:pt x="6481735" y="3907763"/>
                  <a:pt x="6103537" y="3832347"/>
                  <a:pt x="5940890" y="3877733"/>
                </a:cubicBezTo>
                <a:cubicBezTo>
                  <a:pt x="5778243" y="3923119"/>
                  <a:pt x="5450307" y="3820357"/>
                  <a:pt x="5245429" y="3877733"/>
                </a:cubicBezTo>
                <a:cubicBezTo>
                  <a:pt x="5040551" y="3935109"/>
                  <a:pt x="4821675" y="3807111"/>
                  <a:pt x="4656055" y="3877733"/>
                </a:cubicBezTo>
                <a:cubicBezTo>
                  <a:pt x="4490435" y="3948355"/>
                  <a:pt x="4322179" y="3851150"/>
                  <a:pt x="4172768" y="3877733"/>
                </a:cubicBezTo>
                <a:cubicBezTo>
                  <a:pt x="4023357" y="3904316"/>
                  <a:pt x="3961816" y="3846459"/>
                  <a:pt x="3901656" y="3877733"/>
                </a:cubicBezTo>
                <a:cubicBezTo>
                  <a:pt x="3841496" y="3909007"/>
                  <a:pt x="3692700" y="3834072"/>
                  <a:pt x="3524457" y="3877733"/>
                </a:cubicBezTo>
                <a:cubicBezTo>
                  <a:pt x="3356214" y="3921394"/>
                  <a:pt x="2983443" y="3795358"/>
                  <a:pt x="2722908" y="3877733"/>
                </a:cubicBezTo>
                <a:cubicBezTo>
                  <a:pt x="2462373" y="3960108"/>
                  <a:pt x="2245590" y="3796841"/>
                  <a:pt x="1921359" y="3877733"/>
                </a:cubicBezTo>
                <a:cubicBezTo>
                  <a:pt x="1597128" y="3958625"/>
                  <a:pt x="1669668" y="3856383"/>
                  <a:pt x="1544160" y="3877733"/>
                </a:cubicBezTo>
                <a:cubicBezTo>
                  <a:pt x="1418652" y="3899083"/>
                  <a:pt x="1315951" y="3854247"/>
                  <a:pt x="1166961" y="3877733"/>
                </a:cubicBezTo>
                <a:cubicBezTo>
                  <a:pt x="1017971" y="3901219"/>
                  <a:pt x="867938" y="3837676"/>
                  <a:pt x="683674" y="3877733"/>
                </a:cubicBezTo>
                <a:cubicBezTo>
                  <a:pt x="499410" y="3917790"/>
                  <a:pt x="220728" y="3866669"/>
                  <a:pt x="0" y="3877733"/>
                </a:cubicBezTo>
                <a:cubicBezTo>
                  <a:pt x="-27706" y="3713238"/>
                  <a:pt x="38703" y="3467821"/>
                  <a:pt x="0" y="3246216"/>
                </a:cubicBezTo>
                <a:cubicBezTo>
                  <a:pt x="-38703" y="3024611"/>
                  <a:pt x="5323" y="2888403"/>
                  <a:pt x="0" y="2653477"/>
                </a:cubicBezTo>
                <a:cubicBezTo>
                  <a:pt x="-5323" y="2418551"/>
                  <a:pt x="56336" y="2409501"/>
                  <a:pt x="0" y="2177070"/>
                </a:cubicBezTo>
                <a:cubicBezTo>
                  <a:pt x="-56336" y="1944639"/>
                  <a:pt x="51069" y="1842198"/>
                  <a:pt x="0" y="1739440"/>
                </a:cubicBezTo>
                <a:cubicBezTo>
                  <a:pt x="-51069" y="1636682"/>
                  <a:pt x="3868" y="1418676"/>
                  <a:pt x="0" y="1263033"/>
                </a:cubicBezTo>
                <a:cubicBezTo>
                  <a:pt x="-3868" y="1107390"/>
                  <a:pt x="45735" y="1024262"/>
                  <a:pt x="0" y="825403"/>
                </a:cubicBezTo>
                <a:cubicBezTo>
                  <a:pt x="-45735" y="626544"/>
                  <a:pt x="9023" y="386988"/>
                  <a:pt x="0" y="0"/>
                </a:cubicBezTo>
                <a:close/>
              </a:path>
            </a:pathLst>
          </a:custGeom>
          <a:noFill/>
          <a:ln w="57150">
            <a:solidFill>
              <a:srgbClr val="D6AE33"/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97802294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Рукописні дані 5">
                <a:extLst>
                  <a:ext uri="{FF2B5EF4-FFF2-40B4-BE49-F238E27FC236}">
                    <a16:creationId xmlns:a16="http://schemas.microsoft.com/office/drawing/2014/main" id="{E009F577-2FC1-E872-4DA1-DEDDAC38592B}"/>
                  </a:ext>
                </a:extLst>
              </p14:cNvPr>
              <p14:cNvContentPartPr/>
              <p14:nvPr/>
            </p14:nvContentPartPr>
            <p14:xfrm>
              <a:off x="-371522" y="5070522"/>
              <a:ext cx="1996931" cy="1996931"/>
            </p14:xfrm>
          </p:contentPart>
        </mc:Choice>
        <mc:Fallback xmlns="">
          <p:pic>
            <p:nvPicPr>
              <p:cNvPr id="6" name="Рукописні дані 5">
                <a:extLst>
                  <a:ext uri="{FF2B5EF4-FFF2-40B4-BE49-F238E27FC236}">
                    <a16:creationId xmlns:a16="http://schemas.microsoft.com/office/drawing/2014/main" id="{E009F577-2FC1-E872-4DA1-DEDDAC38592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389159" y="5052885"/>
                <a:ext cx="2032565" cy="203256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Рукописні дані 7">
                <a:extLst>
                  <a:ext uri="{FF2B5EF4-FFF2-40B4-BE49-F238E27FC236}">
                    <a16:creationId xmlns:a16="http://schemas.microsoft.com/office/drawing/2014/main" id="{21F37DC7-8D2E-DDE5-ACDF-681340505C20}"/>
                  </a:ext>
                </a:extLst>
              </p14:cNvPr>
              <p14:cNvContentPartPr/>
              <p14:nvPr/>
            </p14:nvContentPartPr>
            <p14:xfrm>
              <a:off x="635" y="5601351"/>
              <a:ext cx="943331" cy="1516332"/>
            </p14:xfrm>
          </p:contentPart>
        </mc:Choice>
        <mc:Fallback xmlns="">
          <p:pic>
            <p:nvPicPr>
              <p:cNvPr id="8" name="Рукописні дані 7">
                <a:extLst>
                  <a:ext uri="{FF2B5EF4-FFF2-40B4-BE49-F238E27FC236}">
                    <a16:creationId xmlns:a16="http://schemas.microsoft.com/office/drawing/2014/main" id="{21F37DC7-8D2E-DDE5-ACDF-681340505C2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61990" y="5538725"/>
                <a:ext cx="1068941" cy="164194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Рукописні дані 8">
                <a:extLst>
                  <a:ext uri="{FF2B5EF4-FFF2-40B4-BE49-F238E27FC236}">
                    <a16:creationId xmlns:a16="http://schemas.microsoft.com/office/drawing/2014/main" id="{8148CF31-004D-92E2-27C6-AD2513FCE914}"/>
                  </a:ext>
                </a:extLst>
              </p14:cNvPr>
              <p14:cNvContentPartPr/>
              <p14:nvPr/>
            </p14:nvContentPartPr>
            <p14:xfrm>
              <a:off x="68707" y="6124053"/>
              <a:ext cx="33511" cy="239163"/>
            </p14:xfrm>
          </p:contentPart>
        </mc:Choice>
        <mc:Fallback xmlns="">
          <p:pic>
            <p:nvPicPr>
              <p:cNvPr id="9" name="Рукописні дані 8">
                <a:extLst>
                  <a:ext uri="{FF2B5EF4-FFF2-40B4-BE49-F238E27FC236}">
                    <a16:creationId xmlns:a16="http://schemas.microsoft.com/office/drawing/2014/main" id="{8148CF31-004D-92E2-27C6-AD2513FCE91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19" y="6061115"/>
                <a:ext cx="157930" cy="3646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" name="Рукописні дані 12">
                <a:extLst>
                  <a:ext uri="{FF2B5EF4-FFF2-40B4-BE49-F238E27FC236}">
                    <a16:creationId xmlns:a16="http://schemas.microsoft.com/office/drawing/2014/main" id="{6912992D-65CD-DDE2-AFA5-45A825DCE529}"/>
                  </a:ext>
                </a:extLst>
              </p14:cNvPr>
              <p14:cNvContentPartPr/>
              <p14:nvPr/>
            </p14:nvContentPartPr>
            <p14:xfrm>
              <a:off x="-160175" y="5882268"/>
              <a:ext cx="1506573" cy="1079790"/>
            </p14:xfrm>
          </p:contentPart>
        </mc:Choice>
        <mc:Fallback xmlns="">
          <p:pic>
            <p:nvPicPr>
              <p:cNvPr id="13" name="Рукописні дані 12">
                <a:extLst>
                  <a:ext uri="{FF2B5EF4-FFF2-40B4-BE49-F238E27FC236}">
                    <a16:creationId xmlns:a16="http://schemas.microsoft.com/office/drawing/2014/main" id="{6912992D-65CD-DDE2-AFA5-45A825DCE52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-222799" y="5819640"/>
                <a:ext cx="1632181" cy="12054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5" name="Рукописні дані 14">
                <a:extLst>
                  <a:ext uri="{FF2B5EF4-FFF2-40B4-BE49-F238E27FC236}">
                    <a16:creationId xmlns:a16="http://schemas.microsoft.com/office/drawing/2014/main" id="{A621BDAF-A7E3-BB2B-6EC7-E0DFEA6A9F9A}"/>
                  </a:ext>
                </a:extLst>
              </p14:cNvPr>
              <p14:cNvContentPartPr/>
              <p14:nvPr/>
            </p14:nvContentPartPr>
            <p14:xfrm>
              <a:off x="176560" y="5752171"/>
              <a:ext cx="610899" cy="661904"/>
            </p14:xfrm>
          </p:contentPart>
        </mc:Choice>
        <mc:Fallback xmlns="">
          <p:pic>
            <p:nvPicPr>
              <p:cNvPr id="15" name="Рукописні дані 14">
                <a:extLst>
                  <a:ext uri="{FF2B5EF4-FFF2-40B4-BE49-F238E27FC236}">
                    <a16:creationId xmlns:a16="http://schemas.microsoft.com/office/drawing/2014/main" id="{A621BDAF-A7E3-BB2B-6EC7-E0DFEA6A9F9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13599" y="5689218"/>
                <a:ext cx="736461" cy="7874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Рукописні дані 20">
                <a:extLst>
                  <a:ext uri="{FF2B5EF4-FFF2-40B4-BE49-F238E27FC236}">
                    <a16:creationId xmlns:a16="http://schemas.microsoft.com/office/drawing/2014/main" id="{80ECCC5F-7891-2DF4-1BA0-41A7B1895BF1}"/>
                  </a:ext>
                </a:extLst>
              </p14:cNvPr>
              <p14:cNvContentPartPr/>
              <p14:nvPr/>
            </p14:nvContentPartPr>
            <p14:xfrm>
              <a:off x="408878" y="6421244"/>
              <a:ext cx="9292" cy="9292"/>
            </p14:xfrm>
          </p:contentPart>
        </mc:Choice>
        <mc:Fallback xmlns="">
          <p:pic>
            <p:nvPicPr>
              <p:cNvPr id="21" name="Рукописні дані 20">
                <a:extLst>
                  <a:ext uri="{FF2B5EF4-FFF2-40B4-BE49-F238E27FC236}">
                    <a16:creationId xmlns:a16="http://schemas.microsoft.com/office/drawing/2014/main" id="{80ECCC5F-7891-2DF4-1BA0-41A7B1895BF1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-1207930" y="4795144"/>
                <a:ext cx="3252200" cy="325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2" name="Рукописні дані 21">
                <a:extLst>
                  <a:ext uri="{FF2B5EF4-FFF2-40B4-BE49-F238E27FC236}">
                    <a16:creationId xmlns:a16="http://schemas.microsoft.com/office/drawing/2014/main" id="{63243CE2-85E9-726B-426F-DD9039DA4308}"/>
                  </a:ext>
                </a:extLst>
              </p14:cNvPr>
              <p14:cNvContentPartPr/>
              <p14:nvPr/>
            </p14:nvContentPartPr>
            <p14:xfrm>
              <a:off x="-1283" y="5688839"/>
              <a:ext cx="467400" cy="757225"/>
            </p14:xfrm>
          </p:contentPart>
        </mc:Choice>
        <mc:Fallback xmlns="">
          <p:pic>
            <p:nvPicPr>
              <p:cNvPr id="22" name="Рукописні дані 21">
                <a:extLst>
                  <a:ext uri="{FF2B5EF4-FFF2-40B4-BE49-F238E27FC236}">
                    <a16:creationId xmlns:a16="http://schemas.microsoft.com/office/drawing/2014/main" id="{63243CE2-85E9-726B-426F-DD9039DA430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-63891" y="5626217"/>
                <a:ext cx="592976" cy="88282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3" name="Рукописні дані 22">
                <a:extLst>
                  <a:ext uri="{FF2B5EF4-FFF2-40B4-BE49-F238E27FC236}">
                    <a16:creationId xmlns:a16="http://schemas.microsoft.com/office/drawing/2014/main" id="{6BFF61AE-E0FC-DDBA-EBE5-663BC795541D}"/>
                  </a:ext>
                </a:extLst>
              </p14:cNvPr>
              <p14:cNvContentPartPr/>
              <p14:nvPr/>
            </p14:nvContentPartPr>
            <p14:xfrm>
              <a:off x="157975" y="5872975"/>
              <a:ext cx="18671" cy="9366"/>
            </p14:xfrm>
          </p:contentPart>
        </mc:Choice>
        <mc:Fallback xmlns="">
          <p:pic>
            <p:nvPicPr>
              <p:cNvPr id="23" name="Рукописні дані 22">
                <a:extLst>
                  <a:ext uri="{FF2B5EF4-FFF2-40B4-BE49-F238E27FC236}">
                    <a16:creationId xmlns:a16="http://schemas.microsoft.com/office/drawing/2014/main" id="{6BFF61AE-E0FC-DDBA-EBE5-663BC795541D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6325" y="5812269"/>
                <a:ext cx="141618" cy="1304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4" name="Рукописні дані 23">
                <a:extLst>
                  <a:ext uri="{FF2B5EF4-FFF2-40B4-BE49-F238E27FC236}">
                    <a16:creationId xmlns:a16="http://schemas.microsoft.com/office/drawing/2014/main" id="{C119D948-1A05-7431-E8EE-BC678A57079F}"/>
                  </a:ext>
                </a:extLst>
              </p14:cNvPr>
              <p14:cNvContentPartPr/>
              <p14:nvPr/>
            </p14:nvContentPartPr>
            <p14:xfrm>
              <a:off x="-46463" y="5510561"/>
              <a:ext cx="9292" cy="9292"/>
            </p14:xfrm>
          </p:contentPart>
        </mc:Choice>
        <mc:Fallback xmlns="">
          <p:pic>
            <p:nvPicPr>
              <p:cNvPr id="24" name="Рукописні дані 23">
                <a:extLst>
                  <a:ext uri="{FF2B5EF4-FFF2-40B4-BE49-F238E27FC236}">
                    <a16:creationId xmlns:a16="http://schemas.microsoft.com/office/drawing/2014/main" id="{C119D948-1A05-7431-E8EE-BC678A57079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-1672563" y="3884461"/>
                <a:ext cx="3252200" cy="325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Рукописні дані 24">
                <a:extLst>
                  <a:ext uri="{FF2B5EF4-FFF2-40B4-BE49-F238E27FC236}">
                    <a16:creationId xmlns:a16="http://schemas.microsoft.com/office/drawing/2014/main" id="{1194142B-E3B1-B8CA-A8E8-AA375B2DDDD9}"/>
                  </a:ext>
                </a:extLst>
              </p14:cNvPr>
              <p14:cNvContentPartPr/>
              <p14:nvPr/>
            </p14:nvContentPartPr>
            <p14:xfrm>
              <a:off x="-18585" y="5538439"/>
              <a:ext cx="9292" cy="9292"/>
            </p14:xfrm>
          </p:contentPart>
        </mc:Choice>
        <mc:Fallback xmlns="">
          <p:pic>
            <p:nvPicPr>
              <p:cNvPr id="25" name="Рукописні дані 24">
                <a:extLst>
                  <a:ext uri="{FF2B5EF4-FFF2-40B4-BE49-F238E27FC236}">
                    <a16:creationId xmlns:a16="http://schemas.microsoft.com/office/drawing/2014/main" id="{1194142B-E3B1-B8CA-A8E8-AA375B2DDDD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-1635393" y="3921631"/>
                <a:ext cx="3252200" cy="325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6" name="Рукописні дані 25">
                <a:extLst>
                  <a:ext uri="{FF2B5EF4-FFF2-40B4-BE49-F238E27FC236}">
                    <a16:creationId xmlns:a16="http://schemas.microsoft.com/office/drawing/2014/main" id="{C00604A6-350D-17D6-010E-54F635DFB9F7}"/>
                  </a:ext>
                </a:extLst>
              </p14:cNvPr>
              <p14:cNvContentPartPr/>
              <p14:nvPr/>
            </p14:nvContentPartPr>
            <p14:xfrm>
              <a:off x="-18585" y="5538439"/>
              <a:ext cx="9292" cy="9292"/>
            </p14:xfrm>
          </p:contentPart>
        </mc:Choice>
        <mc:Fallback xmlns="">
          <p:pic>
            <p:nvPicPr>
              <p:cNvPr id="26" name="Рукописні дані 25">
                <a:extLst>
                  <a:ext uri="{FF2B5EF4-FFF2-40B4-BE49-F238E27FC236}">
                    <a16:creationId xmlns:a16="http://schemas.microsoft.com/office/drawing/2014/main" id="{C00604A6-350D-17D6-010E-54F635DFB9F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-1635393" y="3921631"/>
                <a:ext cx="3252200" cy="325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7" name="Рукописні дані 26">
                <a:extLst>
                  <a:ext uri="{FF2B5EF4-FFF2-40B4-BE49-F238E27FC236}">
                    <a16:creationId xmlns:a16="http://schemas.microsoft.com/office/drawing/2014/main" id="{506317B3-0331-0C04-09F3-353DD68C9A2F}"/>
                  </a:ext>
                </a:extLst>
              </p14:cNvPr>
              <p14:cNvContentPartPr/>
              <p14:nvPr/>
            </p14:nvContentPartPr>
            <p14:xfrm>
              <a:off x="-9292" y="5547732"/>
              <a:ext cx="9292" cy="9292"/>
            </p14:xfrm>
          </p:contentPart>
        </mc:Choice>
        <mc:Fallback xmlns="">
          <p:pic>
            <p:nvPicPr>
              <p:cNvPr id="27" name="Рукописні дані 26">
                <a:extLst>
                  <a:ext uri="{FF2B5EF4-FFF2-40B4-BE49-F238E27FC236}">
                    <a16:creationId xmlns:a16="http://schemas.microsoft.com/office/drawing/2014/main" id="{506317B3-0331-0C04-09F3-353DD68C9A2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-1635392" y="3921632"/>
                <a:ext cx="3252200" cy="325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8" name="Рукописні дані 27">
                <a:extLst>
                  <a:ext uri="{FF2B5EF4-FFF2-40B4-BE49-F238E27FC236}">
                    <a16:creationId xmlns:a16="http://schemas.microsoft.com/office/drawing/2014/main" id="{51D27DBF-93D8-A73F-8A06-7163517891F0}"/>
                  </a:ext>
                </a:extLst>
              </p14:cNvPr>
              <p14:cNvContentPartPr/>
              <p14:nvPr/>
            </p14:nvContentPartPr>
            <p14:xfrm>
              <a:off x="-9292" y="5544051"/>
              <a:ext cx="9292" cy="9292"/>
            </p14:xfrm>
          </p:contentPart>
        </mc:Choice>
        <mc:Fallback xmlns="">
          <p:pic>
            <p:nvPicPr>
              <p:cNvPr id="28" name="Рукописні дані 27">
                <a:extLst>
                  <a:ext uri="{FF2B5EF4-FFF2-40B4-BE49-F238E27FC236}">
                    <a16:creationId xmlns:a16="http://schemas.microsoft.com/office/drawing/2014/main" id="{51D27DBF-93D8-A73F-8A06-7163517891F0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-1635392" y="5397068"/>
                <a:ext cx="3252200" cy="30410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9" name="Рукописні дані 28">
                <a:extLst>
                  <a:ext uri="{FF2B5EF4-FFF2-40B4-BE49-F238E27FC236}">
                    <a16:creationId xmlns:a16="http://schemas.microsoft.com/office/drawing/2014/main" id="{58EE6737-BFD5-FC15-2D25-E3DFB656C42B}"/>
                  </a:ext>
                </a:extLst>
              </p14:cNvPr>
              <p14:cNvContentPartPr/>
              <p14:nvPr/>
            </p14:nvContentPartPr>
            <p14:xfrm>
              <a:off x="-9293" y="5529146"/>
              <a:ext cx="146097" cy="144966"/>
            </p14:xfrm>
          </p:contentPart>
        </mc:Choice>
        <mc:Fallback xmlns="">
          <p:pic>
            <p:nvPicPr>
              <p:cNvPr id="29" name="Рукописні дані 28">
                <a:extLst>
                  <a:ext uri="{FF2B5EF4-FFF2-40B4-BE49-F238E27FC236}">
                    <a16:creationId xmlns:a16="http://schemas.microsoft.com/office/drawing/2014/main" id="{58EE6737-BFD5-FC15-2D25-E3DFB656C42B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-72111" y="5466351"/>
                <a:ext cx="271374" cy="2701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0" name="Рукописні дані 29">
                <a:extLst>
                  <a:ext uri="{FF2B5EF4-FFF2-40B4-BE49-F238E27FC236}">
                    <a16:creationId xmlns:a16="http://schemas.microsoft.com/office/drawing/2014/main" id="{A14C6C3A-674D-27EB-C68F-C6B5E3C9F9A6}"/>
                  </a:ext>
                </a:extLst>
              </p14:cNvPr>
              <p14:cNvContentPartPr/>
              <p14:nvPr/>
            </p14:nvContentPartPr>
            <p14:xfrm>
              <a:off x="306658" y="6150369"/>
              <a:ext cx="979734" cy="680297"/>
            </p14:xfrm>
          </p:contentPart>
        </mc:Choice>
        <mc:Fallback xmlns="">
          <p:pic>
            <p:nvPicPr>
              <p:cNvPr id="30" name="Рукописні дані 29">
                <a:extLst>
                  <a:ext uri="{FF2B5EF4-FFF2-40B4-BE49-F238E27FC236}">
                    <a16:creationId xmlns:a16="http://schemas.microsoft.com/office/drawing/2014/main" id="{A14C6C3A-674D-27EB-C68F-C6B5E3C9F9A6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244030" y="6087772"/>
                <a:ext cx="1105350" cy="8058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2" name="Рукописні дані 31">
                <a:extLst>
                  <a:ext uri="{FF2B5EF4-FFF2-40B4-BE49-F238E27FC236}">
                    <a16:creationId xmlns:a16="http://schemas.microsoft.com/office/drawing/2014/main" id="{6DEEFC73-EF82-6270-7836-181B6B12F00D}"/>
                  </a:ext>
                </a:extLst>
              </p14:cNvPr>
              <p14:cNvContentPartPr/>
              <p14:nvPr/>
            </p14:nvContentPartPr>
            <p14:xfrm>
              <a:off x="762000" y="6365488"/>
              <a:ext cx="9292" cy="9292"/>
            </p14:xfrm>
          </p:contentPart>
        </mc:Choice>
        <mc:Fallback xmlns="">
          <p:pic>
            <p:nvPicPr>
              <p:cNvPr id="32" name="Рукописні дані 31">
                <a:extLst>
                  <a:ext uri="{FF2B5EF4-FFF2-40B4-BE49-F238E27FC236}">
                    <a16:creationId xmlns:a16="http://schemas.microsoft.com/office/drawing/2014/main" id="{6DEEFC73-EF82-6270-7836-181B6B12F00D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-864100" y="4739388"/>
                <a:ext cx="3252200" cy="325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33" name="Рукописні дані 32">
                <a:extLst>
                  <a:ext uri="{FF2B5EF4-FFF2-40B4-BE49-F238E27FC236}">
                    <a16:creationId xmlns:a16="http://schemas.microsoft.com/office/drawing/2014/main" id="{0F38C863-2F21-6AE4-0AC9-7DF87D37BACD}"/>
                  </a:ext>
                </a:extLst>
              </p14:cNvPr>
              <p14:cNvContentPartPr/>
              <p14:nvPr/>
            </p14:nvContentPartPr>
            <p14:xfrm>
              <a:off x="789878" y="6356195"/>
              <a:ext cx="9366" cy="9292"/>
            </p14:xfrm>
          </p:contentPart>
        </mc:Choice>
        <mc:Fallback xmlns="">
          <p:pic>
            <p:nvPicPr>
              <p:cNvPr id="33" name="Рукописні дані 32">
                <a:extLst>
                  <a:ext uri="{FF2B5EF4-FFF2-40B4-BE49-F238E27FC236}">
                    <a16:creationId xmlns:a16="http://schemas.microsoft.com/office/drawing/2014/main" id="{0F38C863-2F21-6AE4-0AC9-7DF87D37BACD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729519" y="4739387"/>
                <a:ext cx="130430" cy="325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34" name="Рукописні дані 33">
                <a:extLst>
                  <a:ext uri="{FF2B5EF4-FFF2-40B4-BE49-F238E27FC236}">
                    <a16:creationId xmlns:a16="http://schemas.microsoft.com/office/drawing/2014/main" id="{A17BD79D-8A5D-EF85-3A60-234997921B74}"/>
                  </a:ext>
                </a:extLst>
              </p14:cNvPr>
              <p14:cNvContentPartPr/>
              <p14:nvPr/>
            </p14:nvContentPartPr>
            <p14:xfrm>
              <a:off x="808463" y="6356195"/>
              <a:ext cx="170990" cy="157004"/>
            </p14:xfrm>
          </p:contentPart>
        </mc:Choice>
        <mc:Fallback xmlns="">
          <p:pic>
            <p:nvPicPr>
              <p:cNvPr id="34" name="Рукописні дані 33">
                <a:extLst>
                  <a:ext uri="{FF2B5EF4-FFF2-40B4-BE49-F238E27FC236}">
                    <a16:creationId xmlns:a16="http://schemas.microsoft.com/office/drawing/2014/main" id="{A17BD79D-8A5D-EF85-3A60-234997921B74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745958" y="6293681"/>
                <a:ext cx="296359" cy="28239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36" name="Рукописні дані 35">
                <a:extLst>
                  <a:ext uri="{FF2B5EF4-FFF2-40B4-BE49-F238E27FC236}">
                    <a16:creationId xmlns:a16="http://schemas.microsoft.com/office/drawing/2014/main" id="{9EBA0E93-792A-D091-EE07-5F2F86733301}"/>
                  </a:ext>
                </a:extLst>
              </p14:cNvPr>
              <p14:cNvContentPartPr/>
              <p14:nvPr/>
            </p14:nvContentPartPr>
            <p14:xfrm>
              <a:off x="669073" y="6226097"/>
              <a:ext cx="69344" cy="30039"/>
            </p14:xfrm>
          </p:contentPart>
        </mc:Choice>
        <mc:Fallback xmlns="">
          <p:pic>
            <p:nvPicPr>
              <p:cNvPr id="36" name="Рукописні дані 35">
                <a:extLst>
                  <a:ext uri="{FF2B5EF4-FFF2-40B4-BE49-F238E27FC236}">
                    <a16:creationId xmlns:a16="http://schemas.microsoft.com/office/drawing/2014/main" id="{9EBA0E93-792A-D091-EE07-5F2F86733301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606878" y="6163516"/>
                <a:ext cx="194092" cy="1548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37" name="Рукописні дані 36">
                <a:extLst>
                  <a:ext uri="{FF2B5EF4-FFF2-40B4-BE49-F238E27FC236}">
                    <a16:creationId xmlns:a16="http://schemas.microsoft.com/office/drawing/2014/main" id="{09231CDA-AE09-B35F-0447-CD99C501AEDD}"/>
                  </a:ext>
                </a:extLst>
              </p14:cNvPr>
              <p14:cNvContentPartPr/>
              <p14:nvPr/>
            </p14:nvContentPartPr>
            <p14:xfrm>
              <a:off x="780585" y="6346902"/>
              <a:ext cx="101221" cy="53913"/>
            </p14:xfrm>
          </p:contentPart>
        </mc:Choice>
        <mc:Fallback xmlns="">
          <p:pic>
            <p:nvPicPr>
              <p:cNvPr id="37" name="Рукописні дані 36">
                <a:extLst>
                  <a:ext uri="{FF2B5EF4-FFF2-40B4-BE49-F238E27FC236}">
                    <a16:creationId xmlns:a16="http://schemas.microsoft.com/office/drawing/2014/main" id="{09231CDA-AE09-B35F-0447-CD99C501AEDD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717771" y="6284420"/>
                <a:ext cx="226491" cy="17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38" name="Рукописні дані 37">
                <a:extLst>
                  <a:ext uri="{FF2B5EF4-FFF2-40B4-BE49-F238E27FC236}">
                    <a16:creationId xmlns:a16="http://schemas.microsoft.com/office/drawing/2014/main" id="{0F03D8B7-FBAA-37EC-A852-FE13F54166FE}"/>
                  </a:ext>
                </a:extLst>
              </p14:cNvPr>
              <p14:cNvContentPartPr/>
              <p14:nvPr/>
            </p14:nvContentPartPr>
            <p14:xfrm>
              <a:off x="622609" y="6170341"/>
              <a:ext cx="30597" cy="9292"/>
            </p14:xfrm>
          </p:contentPart>
        </mc:Choice>
        <mc:Fallback xmlns="">
          <p:pic>
            <p:nvPicPr>
              <p:cNvPr id="38" name="Рукописні дані 37">
                <a:extLst>
                  <a:ext uri="{FF2B5EF4-FFF2-40B4-BE49-F238E27FC236}">
                    <a16:creationId xmlns:a16="http://schemas.microsoft.com/office/drawing/2014/main" id="{0F03D8B7-FBAA-37EC-A852-FE13F54166FE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560348" y="6023358"/>
                <a:ext cx="154764" cy="30410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40" name="Рукописні дані 39">
                <a:extLst>
                  <a:ext uri="{FF2B5EF4-FFF2-40B4-BE49-F238E27FC236}">
                    <a16:creationId xmlns:a16="http://schemas.microsoft.com/office/drawing/2014/main" id="{B30A3233-D64D-A8D4-0F47-C477D9C4FD97}"/>
                  </a:ext>
                </a:extLst>
              </p14:cNvPr>
              <p14:cNvContentPartPr/>
              <p14:nvPr/>
            </p14:nvContentPartPr>
            <p14:xfrm>
              <a:off x="0" y="5549899"/>
              <a:ext cx="12700" cy="12700"/>
            </p14:xfrm>
          </p:contentPart>
        </mc:Choice>
        <mc:Fallback xmlns="">
          <p:pic>
            <p:nvPicPr>
              <p:cNvPr id="40" name="Рукописні дані 39">
                <a:extLst>
                  <a:ext uri="{FF2B5EF4-FFF2-40B4-BE49-F238E27FC236}">
                    <a16:creationId xmlns:a16="http://schemas.microsoft.com/office/drawing/2014/main" id="{B30A3233-D64D-A8D4-0F47-C477D9C4FD9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-2222500" y="3327399"/>
                <a:ext cx="4445000" cy="444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41" name="Рукописні дані 40">
                <a:extLst>
                  <a:ext uri="{FF2B5EF4-FFF2-40B4-BE49-F238E27FC236}">
                    <a16:creationId xmlns:a16="http://schemas.microsoft.com/office/drawing/2014/main" id="{451BB587-AE56-9F8A-A36C-8391ACF2031B}"/>
                  </a:ext>
                </a:extLst>
              </p14:cNvPr>
              <p14:cNvContentPartPr/>
              <p14:nvPr/>
            </p14:nvContentPartPr>
            <p14:xfrm>
              <a:off x="-12700" y="5511799"/>
              <a:ext cx="229788" cy="226465"/>
            </p14:xfrm>
          </p:contentPart>
        </mc:Choice>
        <mc:Fallback xmlns="">
          <p:pic>
            <p:nvPicPr>
              <p:cNvPr id="41" name="Рукописні дані 40">
                <a:extLst>
                  <a:ext uri="{FF2B5EF4-FFF2-40B4-BE49-F238E27FC236}">
                    <a16:creationId xmlns:a16="http://schemas.microsoft.com/office/drawing/2014/main" id="{451BB587-AE56-9F8A-A36C-8391ACF2031B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-75631" y="5449252"/>
                <a:ext cx="355290" cy="3519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42" name="Рукописні дані 41">
                <a:extLst>
                  <a:ext uri="{FF2B5EF4-FFF2-40B4-BE49-F238E27FC236}">
                    <a16:creationId xmlns:a16="http://schemas.microsoft.com/office/drawing/2014/main" id="{7207C0F7-DA9F-49FA-F8E0-59864AAE738C}"/>
                  </a:ext>
                </a:extLst>
              </p14:cNvPr>
              <p14:cNvContentPartPr/>
              <p14:nvPr/>
            </p14:nvContentPartPr>
            <p14:xfrm>
              <a:off x="368299" y="5892799"/>
              <a:ext cx="261079" cy="269191"/>
            </p14:xfrm>
          </p:contentPart>
        </mc:Choice>
        <mc:Fallback xmlns="">
          <p:pic>
            <p:nvPicPr>
              <p:cNvPr id="42" name="Рукописні дані 41">
                <a:extLst>
                  <a:ext uri="{FF2B5EF4-FFF2-40B4-BE49-F238E27FC236}">
                    <a16:creationId xmlns:a16="http://schemas.microsoft.com/office/drawing/2014/main" id="{7207C0F7-DA9F-49FA-F8E0-59864AAE738C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305726" y="5830263"/>
                <a:ext cx="386584" cy="3946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43" name="Рукописні дані 42">
                <a:extLst>
                  <a:ext uri="{FF2B5EF4-FFF2-40B4-BE49-F238E27FC236}">
                    <a16:creationId xmlns:a16="http://schemas.microsoft.com/office/drawing/2014/main" id="{0545C0DE-65B7-73C5-DE54-C34BBCE6E017}"/>
                  </a:ext>
                </a:extLst>
              </p14:cNvPr>
              <p14:cNvContentPartPr/>
              <p14:nvPr/>
            </p14:nvContentPartPr>
            <p14:xfrm>
              <a:off x="429722" y="5974203"/>
              <a:ext cx="68268" cy="75798"/>
            </p14:xfrm>
          </p:contentPart>
        </mc:Choice>
        <mc:Fallback xmlns="">
          <p:pic>
            <p:nvPicPr>
              <p:cNvPr id="43" name="Рукописні дані 42">
                <a:extLst>
                  <a:ext uri="{FF2B5EF4-FFF2-40B4-BE49-F238E27FC236}">
                    <a16:creationId xmlns:a16="http://schemas.microsoft.com/office/drawing/2014/main" id="{0545C0DE-65B7-73C5-DE54-C34BBCE6E017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367530" y="5911634"/>
                <a:ext cx="193009" cy="2005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44" name="Рукописні дані 43">
                <a:extLst>
                  <a:ext uri="{FF2B5EF4-FFF2-40B4-BE49-F238E27FC236}">
                    <a16:creationId xmlns:a16="http://schemas.microsoft.com/office/drawing/2014/main" id="{3306575D-1277-59F2-D0A3-FEA7DF30F1E8}"/>
                  </a:ext>
                </a:extLst>
              </p14:cNvPr>
              <p14:cNvContentPartPr/>
              <p14:nvPr/>
            </p14:nvContentPartPr>
            <p14:xfrm>
              <a:off x="24639" y="5778500"/>
              <a:ext cx="51560" cy="224416"/>
            </p14:xfrm>
          </p:contentPart>
        </mc:Choice>
        <mc:Fallback xmlns="">
          <p:pic>
            <p:nvPicPr>
              <p:cNvPr id="44" name="Рукописні дані 43">
                <a:extLst>
                  <a:ext uri="{FF2B5EF4-FFF2-40B4-BE49-F238E27FC236}">
                    <a16:creationId xmlns:a16="http://schemas.microsoft.com/office/drawing/2014/main" id="{3306575D-1277-59F2-D0A3-FEA7DF30F1E8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-37663" y="5715922"/>
                <a:ext cx="176521" cy="34993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47" name="Рукописні дані 46">
                <a:extLst>
                  <a:ext uri="{FF2B5EF4-FFF2-40B4-BE49-F238E27FC236}">
                    <a16:creationId xmlns:a16="http://schemas.microsoft.com/office/drawing/2014/main" id="{D52AD020-F6A0-51BD-3BF6-DCDE6183C2BA}"/>
                  </a:ext>
                </a:extLst>
              </p14:cNvPr>
              <p14:cNvContentPartPr/>
              <p14:nvPr/>
            </p14:nvContentPartPr>
            <p14:xfrm>
              <a:off x="11718925" y="5645239"/>
              <a:ext cx="584066" cy="1334224"/>
            </p14:xfrm>
          </p:contentPart>
        </mc:Choice>
        <mc:Fallback xmlns="">
          <p:pic>
            <p:nvPicPr>
              <p:cNvPr id="47" name="Рукописні дані 46">
                <a:extLst>
                  <a:ext uri="{FF2B5EF4-FFF2-40B4-BE49-F238E27FC236}">
                    <a16:creationId xmlns:a16="http://schemas.microsoft.com/office/drawing/2014/main" id="{D52AD020-F6A0-51BD-3BF6-DCDE6183C2BA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11655948" y="5582613"/>
                <a:ext cx="709660" cy="14598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50" name="Рукописні дані 49">
                <a:extLst>
                  <a:ext uri="{FF2B5EF4-FFF2-40B4-BE49-F238E27FC236}">
                    <a16:creationId xmlns:a16="http://schemas.microsoft.com/office/drawing/2014/main" id="{1CEF910D-A1FE-95E4-12E2-612648DA9D72}"/>
                  </a:ext>
                </a:extLst>
              </p14:cNvPr>
              <p14:cNvContentPartPr/>
              <p14:nvPr/>
            </p14:nvContentPartPr>
            <p14:xfrm>
              <a:off x="10936309" y="5682090"/>
              <a:ext cx="1343833" cy="1308609"/>
            </p14:xfrm>
          </p:contentPart>
        </mc:Choice>
        <mc:Fallback xmlns="">
          <p:pic>
            <p:nvPicPr>
              <p:cNvPr id="50" name="Рукописні дані 49">
                <a:extLst>
                  <a:ext uri="{FF2B5EF4-FFF2-40B4-BE49-F238E27FC236}">
                    <a16:creationId xmlns:a16="http://schemas.microsoft.com/office/drawing/2014/main" id="{1CEF910D-A1FE-95E4-12E2-612648DA9D72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10873688" y="5619467"/>
                <a:ext cx="1469435" cy="14342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51" name="Рукописні дані 50">
                <a:extLst>
                  <a:ext uri="{FF2B5EF4-FFF2-40B4-BE49-F238E27FC236}">
                    <a16:creationId xmlns:a16="http://schemas.microsoft.com/office/drawing/2014/main" id="{335F6250-6E6C-B4D8-C829-43F52D8208E0}"/>
                  </a:ext>
                </a:extLst>
              </p14:cNvPr>
              <p14:cNvContentPartPr/>
              <p14:nvPr/>
            </p14:nvContentPartPr>
            <p14:xfrm>
              <a:off x="11582851" y="5516450"/>
              <a:ext cx="716471" cy="1418826"/>
            </p14:xfrm>
          </p:contentPart>
        </mc:Choice>
        <mc:Fallback xmlns="">
          <p:pic>
            <p:nvPicPr>
              <p:cNvPr id="51" name="Рукописні дані 50">
                <a:extLst>
                  <a:ext uri="{FF2B5EF4-FFF2-40B4-BE49-F238E27FC236}">
                    <a16:creationId xmlns:a16="http://schemas.microsoft.com/office/drawing/2014/main" id="{335F6250-6E6C-B4D8-C829-43F52D8208E0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11520236" y="5453463"/>
                <a:ext cx="842060" cy="154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57" name="Рукописні дані 56">
                <a:extLst>
                  <a:ext uri="{FF2B5EF4-FFF2-40B4-BE49-F238E27FC236}">
                    <a16:creationId xmlns:a16="http://schemas.microsoft.com/office/drawing/2014/main" id="{BD6B64EA-79A3-378A-D614-B9E6581CECAA}"/>
                  </a:ext>
                </a:extLst>
              </p14:cNvPr>
              <p14:cNvContentPartPr/>
              <p14:nvPr/>
            </p14:nvContentPartPr>
            <p14:xfrm>
              <a:off x="10895087" y="6866194"/>
              <a:ext cx="182590" cy="40202"/>
            </p14:xfrm>
          </p:contentPart>
        </mc:Choice>
        <mc:Fallback xmlns="">
          <p:pic>
            <p:nvPicPr>
              <p:cNvPr id="57" name="Рукописні дані 56">
                <a:extLst>
                  <a:ext uri="{FF2B5EF4-FFF2-40B4-BE49-F238E27FC236}">
                    <a16:creationId xmlns:a16="http://schemas.microsoft.com/office/drawing/2014/main" id="{BD6B64EA-79A3-378A-D614-B9E6581CECAA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10832546" y="6803934"/>
                <a:ext cx="308031" cy="1643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73" name="Рукописні дані 72">
                <a:extLst>
                  <a:ext uri="{FF2B5EF4-FFF2-40B4-BE49-F238E27FC236}">
                    <a16:creationId xmlns:a16="http://schemas.microsoft.com/office/drawing/2014/main" id="{6F99D33F-C339-694A-96B1-06322BB97901}"/>
                  </a:ext>
                </a:extLst>
              </p14:cNvPr>
              <p14:cNvContentPartPr/>
              <p14:nvPr/>
            </p14:nvContentPartPr>
            <p14:xfrm>
              <a:off x="11839677" y="5897990"/>
              <a:ext cx="73163" cy="82571"/>
            </p14:xfrm>
          </p:contentPart>
        </mc:Choice>
        <mc:Fallback xmlns="">
          <p:pic>
            <p:nvPicPr>
              <p:cNvPr id="73" name="Рукописні дані 72">
                <a:extLst>
                  <a:ext uri="{FF2B5EF4-FFF2-40B4-BE49-F238E27FC236}">
                    <a16:creationId xmlns:a16="http://schemas.microsoft.com/office/drawing/2014/main" id="{6F99D33F-C339-694A-96B1-06322BB97901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11776915" y="5835523"/>
                <a:ext cx="198329" cy="2078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76" name="Рукописні дані 75">
                <a:extLst>
                  <a:ext uri="{FF2B5EF4-FFF2-40B4-BE49-F238E27FC236}">
                    <a16:creationId xmlns:a16="http://schemas.microsoft.com/office/drawing/2014/main" id="{BF6D9092-0698-EF70-7995-9971ACE8E89F}"/>
                  </a:ext>
                </a:extLst>
              </p14:cNvPr>
              <p14:cNvContentPartPr/>
              <p14:nvPr/>
            </p14:nvContentPartPr>
            <p14:xfrm>
              <a:off x="11839677" y="5184041"/>
              <a:ext cx="714803" cy="714803"/>
            </p14:xfrm>
          </p:contentPart>
        </mc:Choice>
        <mc:Fallback xmlns="">
          <p:pic>
            <p:nvPicPr>
              <p:cNvPr id="76" name="Рукописні дані 75">
                <a:extLst>
                  <a:ext uri="{FF2B5EF4-FFF2-40B4-BE49-F238E27FC236}">
                    <a16:creationId xmlns:a16="http://schemas.microsoft.com/office/drawing/2014/main" id="{BF6D9092-0698-EF70-7995-9971ACE8E89F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11821690" y="5166054"/>
                <a:ext cx="750417" cy="75041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78" name="Рукописні дані 77">
                <a:extLst>
                  <a:ext uri="{FF2B5EF4-FFF2-40B4-BE49-F238E27FC236}">
                    <a16:creationId xmlns:a16="http://schemas.microsoft.com/office/drawing/2014/main" id="{CC3E7F98-568B-86DF-783C-4BB0415F330A}"/>
                  </a:ext>
                </a:extLst>
              </p14:cNvPr>
              <p14:cNvContentPartPr/>
              <p14:nvPr/>
            </p14:nvContentPartPr>
            <p14:xfrm>
              <a:off x="11839677" y="5633924"/>
              <a:ext cx="264919" cy="264919"/>
            </p14:xfrm>
          </p:contentPart>
        </mc:Choice>
        <mc:Fallback xmlns="">
          <p:pic>
            <p:nvPicPr>
              <p:cNvPr id="78" name="Рукописні дані 77">
                <a:extLst>
                  <a:ext uri="{FF2B5EF4-FFF2-40B4-BE49-F238E27FC236}">
                    <a16:creationId xmlns:a16="http://schemas.microsoft.com/office/drawing/2014/main" id="{CC3E7F98-568B-86DF-783C-4BB0415F330A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11821704" y="5616311"/>
                <a:ext cx="300505" cy="3005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80" name="Рукописні дані 79">
                <a:extLst>
                  <a:ext uri="{FF2B5EF4-FFF2-40B4-BE49-F238E27FC236}">
                    <a16:creationId xmlns:a16="http://schemas.microsoft.com/office/drawing/2014/main" id="{D9857119-C60E-BD22-45E6-783C35A77BC2}"/>
                  </a:ext>
                </a:extLst>
              </p14:cNvPr>
              <p14:cNvContentPartPr/>
              <p14:nvPr/>
            </p14:nvContentPartPr>
            <p14:xfrm>
              <a:off x="11839676" y="5897989"/>
              <a:ext cx="73163" cy="82569"/>
            </p14:xfrm>
          </p:contentPart>
        </mc:Choice>
        <mc:Fallback xmlns="">
          <p:pic>
            <p:nvPicPr>
              <p:cNvPr id="80" name="Рукописні дані 79">
                <a:extLst>
                  <a:ext uri="{FF2B5EF4-FFF2-40B4-BE49-F238E27FC236}">
                    <a16:creationId xmlns:a16="http://schemas.microsoft.com/office/drawing/2014/main" id="{D9857119-C60E-BD22-45E6-783C35A77BC2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11776914" y="5835524"/>
                <a:ext cx="198329" cy="2078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82" name="Рукописні дані 81">
                <a:extLst>
                  <a:ext uri="{FF2B5EF4-FFF2-40B4-BE49-F238E27FC236}">
                    <a16:creationId xmlns:a16="http://schemas.microsoft.com/office/drawing/2014/main" id="{08CAD203-8704-83ED-FF03-FA641D9D13FE}"/>
                  </a:ext>
                </a:extLst>
              </p14:cNvPr>
              <p14:cNvContentPartPr/>
              <p14:nvPr/>
            </p14:nvContentPartPr>
            <p14:xfrm>
              <a:off x="11823290" y="5902815"/>
              <a:ext cx="132594" cy="125295"/>
            </p14:xfrm>
          </p:contentPart>
        </mc:Choice>
        <mc:Fallback xmlns="">
          <p:pic>
            <p:nvPicPr>
              <p:cNvPr id="82" name="Рукописні дані 81">
                <a:extLst>
                  <a:ext uri="{FF2B5EF4-FFF2-40B4-BE49-F238E27FC236}">
                    <a16:creationId xmlns:a16="http://schemas.microsoft.com/office/drawing/2014/main" id="{08CAD203-8704-83ED-FF03-FA641D9D13FE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11760766" y="5839988"/>
                <a:ext cx="258001" cy="2505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83" name="Рукописні дані 82">
                <a:extLst>
                  <a:ext uri="{FF2B5EF4-FFF2-40B4-BE49-F238E27FC236}">
                    <a16:creationId xmlns:a16="http://schemas.microsoft.com/office/drawing/2014/main" id="{8E4D8323-79E9-7ED8-CB17-349A99F2D398}"/>
                  </a:ext>
                </a:extLst>
              </p14:cNvPr>
              <p14:cNvContentPartPr/>
              <p14:nvPr/>
            </p14:nvContentPartPr>
            <p14:xfrm>
              <a:off x="11727321" y="6055032"/>
              <a:ext cx="75054" cy="51917"/>
            </p14:xfrm>
          </p:contentPart>
        </mc:Choice>
        <mc:Fallback xmlns="">
          <p:pic>
            <p:nvPicPr>
              <p:cNvPr id="83" name="Рукописні дані 82">
                <a:extLst>
                  <a:ext uri="{FF2B5EF4-FFF2-40B4-BE49-F238E27FC236}">
                    <a16:creationId xmlns:a16="http://schemas.microsoft.com/office/drawing/2014/main" id="{8E4D8323-79E9-7ED8-CB17-349A99F2D398}"/>
                  </a:ext>
                </a:extLst>
              </p:cNvPr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11664836" y="5992732"/>
                <a:ext cx="200383" cy="1768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84" name="Рукописні дані 83">
                <a:extLst>
                  <a:ext uri="{FF2B5EF4-FFF2-40B4-BE49-F238E27FC236}">
                    <a16:creationId xmlns:a16="http://schemas.microsoft.com/office/drawing/2014/main" id="{3CC0EB4A-A985-0971-0AF5-D5D0645554CC}"/>
                  </a:ext>
                </a:extLst>
              </p14:cNvPr>
              <p14:cNvContentPartPr/>
              <p14:nvPr/>
            </p14:nvContentPartPr>
            <p14:xfrm>
              <a:off x="11823290" y="6005869"/>
              <a:ext cx="8193" cy="8193"/>
            </p14:xfrm>
          </p:contentPart>
        </mc:Choice>
        <mc:Fallback xmlns="">
          <p:pic>
            <p:nvPicPr>
              <p:cNvPr id="84" name="Рукописні дані 83">
                <a:extLst>
                  <a:ext uri="{FF2B5EF4-FFF2-40B4-BE49-F238E27FC236}">
                    <a16:creationId xmlns:a16="http://schemas.microsoft.com/office/drawing/2014/main" id="{3CC0EB4A-A985-0971-0AF5-D5D0645554C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397708" y="4580287"/>
                <a:ext cx="2867550" cy="28675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85" name="Рукописні дані 84">
                <a:extLst>
                  <a:ext uri="{FF2B5EF4-FFF2-40B4-BE49-F238E27FC236}">
                    <a16:creationId xmlns:a16="http://schemas.microsoft.com/office/drawing/2014/main" id="{979342C7-9BB0-55E1-2008-B7A5A1DC8184}"/>
                  </a:ext>
                </a:extLst>
              </p14:cNvPr>
              <p14:cNvContentPartPr/>
              <p14:nvPr/>
            </p14:nvContentPartPr>
            <p14:xfrm>
              <a:off x="11720837" y="6055032"/>
              <a:ext cx="62758" cy="50213"/>
            </p14:xfrm>
          </p:contentPart>
        </mc:Choice>
        <mc:Fallback xmlns="">
          <p:pic>
            <p:nvPicPr>
              <p:cNvPr id="85" name="Рукописні дані 84">
                <a:extLst>
                  <a:ext uri="{FF2B5EF4-FFF2-40B4-BE49-F238E27FC236}">
                    <a16:creationId xmlns:a16="http://schemas.microsoft.com/office/drawing/2014/main" id="{979342C7-9BB0-55E1-2008-B7A5A1DC8184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11658438" y="5992624"/>
                <a:ext cx="187915" cy="17538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86" name="Рукописні дані 85">
                <a:extLst>
                  <a:ext uri="{FF2B5EF4-FFF2-40B4-BE49-F238E27FC236}">
                    <a16:creationId xmlns:a16="http://schemas.microsoft.com/office/drawing/2014/main" id="{C5B36B9B-1724-BFC3-B5B9-2FC2ECC2FF41}"/>
                  </a:ext>
                </a:extLst>
              </p14:cNvPr>
              <p14:cNvContentPartPr/>
              <p14:nvPr/>
            </p14:nvContentPartPr>
            <p14:xfrm>
              <a:off x="10901259" y="6055032"/>
              <a:ext cx="782227" cy="782227"/>
            </p14:xfrm>
          </p:contentPart>
        </mc:Choice>
        <mc:Fallback xmlns="">
          <p:pic>
            <p:nvPicPr>
              <p:cNvPr id="86" name="Рукописні дані 85">
                <a:extLst>
                  <a:ext uri="{FF2B5EF4-FFF2-40B4-BE49-F238E27FC236}">
                    <a16:creationId xmlns:a16="http://schemas.microsoft.com/office/drawing/2014/main" id="{C5B36B9B-1724-BFC3-B5B9-2FC2ECC2FF41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10883268" y="6037401"/>
                <a:ext cx="817848" cy="8178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87" name="Рукописні дані 86">
                <a:extLst>
                  <a:ext uri="{FF2B5EF4-FFF2-40B4-BE49-F238E27FC236}">
                    <a16:creationId xmlns:a16="http://schemas.microsoft.com/office/drawing/2014/main" id="{A0232318-22FF-D3EE-5585-847E7C9A8003}"/>
                  </a:ext>
                </a:extLst>
              </p14:cNvPr>
              <p14:cNvContentPartPr/>
              <p14:nvPr/>
            </p14:nvContentPartPr>
            <p14:xfrm>
              <a:off x="10565860" y="6055031"/>
              <a:ext cx="1117625" cy="1117625"/>
            </p14:xfrm>
          </p:contentPart>
        </mc:Choice>
        <mc:Fallback xmlns="">
          <p:pic>
            <p:nvPicPr>
              <p:cNvPr id="87" name="Рукописні дані 86">
                <a:extLst>
                  <a:ext uri="{FF2B5EF4-FFF2-40B4-BE49-F238E27FC236}">
                    <a16:creationId xmlns:a16="http://schemas.microsoft.com/office/drawing/2014/main" id="{A0232318-22FF-D3EE-5585-847E7C9A8003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10547869" y="6037399"/>
                <a:ext cx="1153248" cy="11532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88" name="Рукописні дані 87">
                <a:extLst>
                  <a:ext uri="{FF2B5EF4-FFF2-40B4-BE49-F238E27FC236}">
                    <a16:creationId xmlns:a16="http://schemas.microsoft.com/office/drawing/2014/main" id="{26712D5F-9DC0-AFE3-96D7-0E6C7CA459C9}"/>
                  </a:ext>
                </a:extLst>
              </p14:cNvPr>
              <p14:cNvContentPartPr/>
              <p14:nvPr/>
            </p14:nvContentPartPr>
            <p14:xfrm>
              <a:off x="11823290" y="5902814"/>
              <a:ext cx="132595" cy="125295"/>
            </p14:xfrm>
          </p:contentPart>
        </mc:Choice>
        <mc:Fallback xmlns="">
          <p:pic>
            <p:nvPicPr>
              <p:cNvPr id="88" name="Рукописні дані 87">
                <a:extLst>
                  <a:ext uri="{FF2B5EF4-FFF2-40B4-BE49-F238E27FC236}">
                    <a16:creationId xmlns:a16="http://schemas.microsoft.com/office/drawing/2014/main" id="{26712D5F-9DC0-AFE3-96D7-0E6C7CA459C9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11760766" y="5839987"/>
                <a:ext cx="258003" cy="2505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89" name="Рукописні дані 88">
                <a:extLst>
                  <a:ext uri="{FF2B5EF4-FFF2-40B4-BE49-F238E27FC236}">
                    <a16:creationId xmlns:a16="http://schemas.microsoft.com/office/drawing/2014/main" id="{9AFCE65F-73D8-6AE8-894D-51BCCAFEEA69}"/>
                  </a:ext>
                </a:extLst>
              </p14:cNvPr>
              <p14:cNvContentPartPr/>
              <p14:nvPr/>
            </p14:nvContentPartPr>
            <p14:xfrm>
              <a:off x="11727321" y="6055032"/>
              <a:ext cx="75054" cy="51916"/>
            </p14:xfrm>
          </p:contentPart>
        </mc:Choice>
        <mc:Fallback xmlns="">
          <p:pic>
            <p:nvPicPr>
              <p:cNvPr id="89" name="Рукописні дані 88">
                <a:extLst>
                  <a:ext uri="{FF2B5EF4-FFF2-40B4-BE49-F238E27FC236}">
                    <a16:creationId xmlns:a16="http://schemas.microsoft.com/office/drawing/2014/main" id="{9AFCE65F-73D8-6AE8-894D-51BCCAFEEA69}"/>
                  </a:ext>
                </a:extLst>
              </p:cNvPr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11664836" y="5992733"/>
                <a:ext cx="200383" cy="17687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90" name="Рукописні дані 89">
                <a:extLst>
                  <a:ext uri="{FF2B5EF4-FFF2-40B4-BE49-F238E27FC236}">
                    <a16:creationId xmlns:a16="http://schemas.microsoft.com/office/drawing/2014/main" id="{08415BA1-224F-14B2-BAE0-B0827615BF9F}"/>
                  </a:ext>
                </a:extLst>
              </p14:cNvPr>
              <p14:cNvContentPartPr/>
              <p14:nvPr/>
            </p14:nvContentPartPr>
            <p14:xfrm>
              <a:off x="11823290" y="6005869"/>
              <a:ext cx="8193" cy="8193"/>
            </p14:xfrm>
          </p:contentPart>
        </mc:Choice>
        <mc:Fallback xmlns="">
          <p:pic>
            <p:nvPicPr>
              <p:cNvPr id="90" name="Рукописні дані 89">
                <a:extLst>
                  <a:ext uri="{FF2B5EF4-FFF2-40B4-BE49-F238E27FC236}">
                    <a16:creationId xmlns:a16="http://schemas.microsoft.com/office/drawing/2014/main" id="{08415BA1-224F-14B2-BAE0-B0827615BF9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397708" y="4580287"/>
                <a:ext cx="2867550" cy="28675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91" name="Рукописні дані 90">
                <a:extLst>
                  <a:ext uri="{FF2B5EF4-FFF2-40B4-BE49-F238E27FC236}">
                    <a16:creationId xmlns:a16="http://schemas.microsoft.com/office/drawing/2014/main" id="{4D7D7E68-0BC7-A262-B389-1AD1CE14C220}"/>
                  </a:ext>
                </a:extLst>
              </p14:cNvPr>
              <p14:cNvContentPartPr/>
              <p14:nvPr/>
            </p14:nvContentPartPr>
            <p14:xfrm>
              <a:off x="11720834" y="6055032"/>
              <a:ext cx="62757" cy="50212"/>
            </p14:xfrm>
          </p:contentPart>
        </mc:Choice>
        <mc:Fallback xmlns="">
          <p:pic>
            <p:nvPicPr>
              <p:cNvPr id="91" name="Рукописні дані 90">
                <a:extLst>
                  <a:ext uri="{FF2B5EF4-FFF2-40B4-BE49-F238E27FC236}">
                    <a16:creationId xmlns:a16="http://schemas.microsoft.com/office/drawing/2014/main" id="{4D7D7E68-0BC7-A262-B389-1AD1CE14C220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11658436" y="5992626"/>
                <a:ext cx="187912" cy="1753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92" name="Рукописні дані 91">
                <a:extLst>
                  <a:ext uri="{FF2B5EF4-FFF2-40B4-BE49-F238E27FC236}">
                    <a16:creationId xmlns:a16="http://schemas.microsoft.com/office/drawing/2014/main" id="{C3CA73E9-96FB-9B6F-59A7-2608E49D509B}"/>
                  </a:ext>
                </a:extLst>
              </p14:cNvPr>
              <p14:cNvContentPartPr/>
              <p14:nvPr/>
            </p14:nvContentPartPr>
            <p14:xfrm>
              <a:off x="10660501" y="5099020"/>
              <a:ext cx="1894930" cy="1894930"/>
            </p14:xfrm>
          </p:contentPart>
        </mc:Choice>
        <mc:Fallback xmlns="">
          <p:pic>
            <p:nvPicPr>
              <p:cNvPr id="92" name="Рукописні дані 91">
                <a:extLst>
                  <a:ext uri="{FF2B5EF4-FFF2-40B4-BE49-F238E27FC236}">
                    <a16:creationId xmlns:a16="http://schemas.microsoft.com/office/drawing/2014/main" id="{C3CA73E9-96FB-9B6F-59A7-2608E49D509B}"/>
                  </a:ext>
                </a:extLst>
              </p:cNvPr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10597877" y="5036396"/>
                <a:ext cx="2020539" cy="202053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93" name="Рукописні дані 92">
                <a:extLst>
                  <a:ext uri="{FF2B5EF4-FFF2-40B4-BE49-F238E27FC236}">
                    <a16:creationId xmlns:a16="http://schemas.microsoft.com/office/drawing/2014/main" id="{41E457B1-EC54-9E4F-F268-5F9A6982DA61}"/>
                  </a:ext>
                </a:extLst>
              </p14:cNvPr>
              <p14:cNvContentPartPr/>
              <p14:nvPr/>
            </p14:nvContentPartPr>
            <p14:xfrm>
              <a:off x="11872842" y="6316739"/>
              <a:ext cx="83270" cy="132813"/>
            </p14:xfrm>
          </p:contentPart>
        </mc:Choice>
        <mc:Fallback xmlns="">
          <p:pic>
            <p:nvPicPr>
              <p:cNvPr id="93" name="Рукописні дані 92">
                <a:extLst>
                  <a:ext uri="{FF2B5EF4-FFF2-40B4-BE49-F238E27FC236}">
                    <a16:creationId xmlns:a16="http://schemas.microsoft.com/office/drawing/2014/main" id="{41E457B1-EC54-9E4F-F268-5F9A6982DA61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11810389" y="6254281"/>
                <a:ext cx="208534" cy="2580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95" name="Рукописні дані 94">
                <a:extLst>
                  <a:ext uri="{FF2B5EF4-FFF2-40B4-BE49-F238E27FC236}">
                    <a16:creationId xmlns:a16="http://schemas.microsoft.com/office/drawing/2014/main" id="{3D060793-74B2-DE6C-06D4-D04324CA8C83}"/>
                  </a:ext>
                </a:extLst>
              </p14:cNvPr>
              <p14:cNvContentPartPr/>
              <p14:nvPr/>
            </p14:nvContentPartPr>
            <p14:xfrm>
              <a:off x="1053353" y="6557842"/>
              <a:ext cx="11294" cy="11205"/>
            </p14:xfrm>
          </p:contentPart>
        </mc:Choice>
        <mc:Fallback xmlns="">
          <p:pic>
            <p:nvPicPr>
              <p:cNvPr id="95" name="Рукописні дані 94">
                <a:extLst>
                  <a:ext uri="{FF2B5EF4-FFF2-40B4-BE49-F238E27FC236}">
                    <a16:creationId xmlns:a16="http://schemas.microsoft.com/office/drawing/2014/main" id="{3D060793-74B2-DE6C-06D4-D04324CA8C83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991942" y="6479407"/>
                <a:ext cx="134469" cy="16762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">
            <p14:nvContentPartPr>
              <p14:cNvPr id="98" name="Рукописні дані 97">
                <a:extLst>
                  <a:ext uri="{FF2B5EF4-FFF2-40B4-BE49-F238E27FC236}">
                    <a16:creationId xmlns:a16="http://schemas.microsoft.com/office/drawing/2014/main" id="{22153C6D-EE29-99CD-A56E-5D1608894137}"/>
                  </a:ext>
                </a:extLst>
              </p14:cNvPr>
              <p14:cNvContentPartPr/>
              <p14:nvPr/>
            </p14:nvContentPartPr>
            <p14:xfrm>
              <a:off x="-585400" y="5141687"/>
              <a:ext cx="666649" cy="1669217"/>
            </p14:xfrm>
          </p:contentPart>
        </mc:Choice>
        <mc:Fallback xmlns="">
          <p:pic>
            <p:nvPicPr>
              <p:cNvPr id="98" name="Рукописні дані 97">
                <a:extLst>
                  <a:ext uri="{FF2B5EF4-FFF2-40B4-BE49-F238E27FC236}">
                    <a16:creationId xmlns:a16="http://schemas.microsoft.com/office/drawing/2014/main" id="{22153C6D-EE29-99CD-A56E-5D1608894137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-648359" y="5078704"/>
                <a:ext cx="792208" cy="17948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">
            <p14:nvContentPartPr>
              <p14:cNvPr id="99" name="Рукописні дані 98">
                <a:extLst>
                  <a:ext uri="{FF2B5EF4-FFF2-40B4-BE49-F238E27FC236}">
                    <a16:creationId xmlns:a16="http://schemas.microsoft.com/office/drawing/2014/main" id="{2F65DCE3-43A1-7681-019E-7D28D9E49CAC}"/>
                  </a:ext>
                </a:extLst>
              </p14:cNvPr>
              <p14:cNvContentPartPr/>
              <p14:nvPr/>
            </p14:nvContentPartPr>
            <p14:xfrm>
              <a:off x="661147" y="6208058"/>
              <a:ext cx="11205" cy="11205"/>
            </p14:xfrm>
          </p:contentPart>
        </mc:Choice>
        <mc:Fallback xmlns="">
          <p:pic>
            <p:nvPicPr>
              <p:cNvPr id="99" name="Рукописні дані 98">
                <a:extLst>
                  <a:ext uri="{FF2B5EF4-FFF2-40B4-BE49-F238E27FC236}">
                    <a16:creationId xmlns:a16="http://schemas.microsoft.com/office/drawing/2014/main" id="{2F65DCE3-43A1-7681-019E-7D28D9E49CA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-1299728" y="4247183"/>
                <a:ext cx="3921750" cy="39217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">
            <p14:nvContentPartPr>
              <p14:cNvPr id="100" name="Рукописні дані 99">
                <a:extLst>
                  <a:ext uri="{FF2B5EF4-FFF2-40B4-BE49-F238E27FC236}">
                    <a16:creationId xmlns:a16="http://schemas.microsoft.com/office/drawing/2014/main" id="{59B38BC9-83C8-1F6B-B748-F47EA75B8100}"/>
                  </a:ext>
                </a:extLst>
              </p14:cNvPr>
              <p14:cNvContentPartPr/>
              <p14:nvPr/>
            </p14:nvContentPartPr>
            <p14:xfrm>
              <a:off x="705970" y="6208058"/>
              <a:ext cx="11205" cy="11205"/>
            </p14:xfrm>
          </p:contentPart>
        </mc:Choice>
        <mc:Fallback xmlns="">
          <p:pic>
            <p:nvPicPr>
              <p:cNvPr id="100" name="Рукописні дані 99">
                <a:extLst>
                  <a:ext uri="{FF2B5EF4-FFF2-40B4-BE49-F238E27FC236}">
                    <a16:creationId xmlns:a16="http://schemas.microsoft.com/office/drawing/2014/main" id="{59B38BC9-83C8-1F6B-B748-F47EA75B8100}"/>
                  </a:ext>
                </a:extLst>
              </p:cNvPr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555133" y="4247183"/>
                <a:ext cx="312016" cy="39217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">
            <p14:nvContentPartPr>
              <p14:cNvPr id="101" name="Рукописні дані 100">
                <a:extLst>
                  <a:ext uri="{FF2B5EF4-FFF2-40B4-BE49-F238E27FC236}">
                    <a16:creationId xmlns:a16="http://schemas.microsoft.com/office/drawing/2014/main" id="{BEB1B4B2-CDCD-3813-080F-12B280229685}"/>
                  </a:ext>
                </a:extLst>
              </p14:cNvPr>
              <p14:cNvContentPartPr/>
              <p14:nvPr/>
            </p14:nvContentPartPr>
            <p14:xfrm>
              <a:off x="773205" y="6308911"/>
              <a:ext cx="11205" cy="11205"/>
            </p14:xfrm>
          </p:contentPart>
        </mc:Choice>
        <mc:Fallback xmlns="">
          <p:pic>
            <p:nvPicPr>
              <p:cNvPr id="101" name="Рукописні дані 100">
                <a:extLst>
                  <a:ext uri="{FF2B5EF4-FFF2-40B4-BE49-F238E27FC236}">
                    <a16:creationId xmlns:a16="http://schemas.microsoft.com/office/drawing/2014/main" id="{BEB1B4B2-CDCD-3813-080F-12B28022968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-1187670" y="4348036"/>
                <a:ext cx="3921750" cy="39217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102" name="Рукописні дані 101">
                <a:extLst>
                  <a:ext uri="{FF2B5EF4-FFF2-40B4-BE49-F238E27FC236}">
                    <a16:creationId xmlns:a16="http://schemas.microsoft.com/office/drawing/2014/main" id="{D33250B3-2D14-29E2-45D8-0F8DD889D6B2}"/>
                  </a:ext>
                </a:extLst>
              </p14:cNvPr>
              <p14:cNvContentPartPr/>
              <p14:nvPr/>
            </p14:nvContentPartPr>
            <p14:xfrm>
              <a:off x="761999" y="6320117"/>
              <a:ext cx="11205" cy="11205"/>
            </p14:xfrm>
          </p:contentPart>
        </mc:Choice>
        <mc:Fallback xmlns="">
          <p:pic>
            <p:nvPicPr>
              <p:cNvPr id="102" name="Рукописні дані 101">
                <a:extLst>
                  <a:ext uri="{FF2B5EF4-FFF2-40B4-BE49-F238E27FC236}">
                    <a16:creationId xmlns:a16="http://schemas.microsoft.com/office/drawing/2014/main" id="{D33250B3-2D14-29E2-45D8-0F8DD889D6B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-1187671" y="4370447"/>
                <a:ext cx="3921750" cy="39217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">
            <p14:nvContentPartPr>
              <p14:cNvPr id="104" name="Рукописні дані 103">
                <a:extLst>
                  <a:ext uri="{FF2B5EF4-FFF2-40B4-BE49-F238E27FC236}">
                    <a16:creationId xmlns:a16="http://schemas.microsoft.com/office/drawing/2014/main" id="{108116EE-E993-796B-4C2A-8F0EEC31DC5A}"/>
                  </a:ext>
                </a:extLst>
              </p14:cNvPr>
              <p14:cNvContentPartPr/>
              <p14:nvPr/>
            </p14:nvContentPartPr>
            <p14:xfrm>
              <a:off x="986117" y="6510617"/>
              <a:ext cx="11205" cy="11205"/>
            </p14:xfrm>
          </p:contentPart>
        </mc:Choice>
        <mc:Fallback xmlns="">
          <p:pic>
            <p:nvPicPr>
              <p:cNvPr id="104" name="Рукописні дані 103">
                <a:extLst>
                  <a:ext uri="{FF2B5EF4-FFF2-40B4-BE49-F238E27FC236}">
                    <a16:creationId xmlns:a16="http://schemas.microsoft.com/office/drawing/2014/main" id="{108116EE-E993-796B-4C2A-8F0EEC31DC5A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-963553" y="4560947"/>
                <a:ext cx="3921750" cy="39217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105" name="Рукописні дані 104">
                <a:extLst>
                  <a:ext uri="{FF2B5EF4-FFF2-40B4-BE49-F238E27FC236}">
                    <a16:creationId xmlns:a16="http://schemas.microsoft.com/office/drawing/2014/main" id="{D32B9044-FDE5-BB22-0962-125AA740BD19}"/>
                  </a:ext>
                </a:extLst>
              </p14:cNvPr>
              <p14:cNvContentPartPr/>
              <p14:nvPr/>
            </p14:nvContentPartPr>
            <p14:xfrm>
              <a:off x="1075764" y="6589058"/>
              <a:ext cx="11205" cy="11205"/>
            </p14:xfrm>
          </p:contentPart>
        </mc:Choice>
        <mc:Fallback xmlns="">
          <p:pic>
            <p:nvPicPr>
              <p:cNvPr id="105" name="Рукописні дані 104">
                <a:extLst>
                  <a:ext uri="{FF2B5EF4-FFF2-40B4-BE49-F238E27FC236}">
                    <a16:creationId xmlns:a16="http://schemas.microsoft.com/office/drawing/2014/main" id="{D32B9044-FDE5-BB22-0962-125AA740BD1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-885111" y="4639388"/>
                <a:ext cx="3921750" cy="39217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">
            <p14:nvContentPartPr>
              <p14:cNvPr id="106" name="Рукописні дані 105">
                <a:extLst>
                  <a:ext uri="{FF2B5EF4-FFF2-40B4-BE49-F238E27FC236}">
                    <a16:creationId xmlns:a16="http://schemas.microsoft.com/office/drawing/2014/main" id="{97356346-292D-DAB0-F1BA-59867C51F4AC}"/>
                  </a:ext>
                </a:extLst>
              </p14:cNvPr>
              <p14:cNvContentPartPr/>
              <p14:nvPr/>
            </p14:nvContentPartPr>
            <p14:xfrm>
              <a:off x="761999" y="6308911"/>
              <a:ext cx="11205" cy="11205"/>
            </p14:xfrm>
          </p:contentPart>
        </mc:Choice>
        <mc:Fallback xmlns="">
          <p:pic>
            <p:nvPicPr>
              <p:cNvPr id="106" name="Рукописні дані 105">
                <a:extLst>
                  <a:ext uri="{FF2B5EF4-FFF2-40B4-BE49-F238E27FC236}">
                    <a16:creationId xmlns:a16="http://schemas.microsoft.com/office/drawing/2014/main" id="{97356346-292D-DAB0-F1BA-59867C51F4AC}"/>
                  </a:ext>
                </a:extLst>
              </p:cNvPr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612024" y="4348036"/>
                <a:ext cx="312016" cy="39217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107" name="Рукописні дані 106">
                <a:extLst>
                  <a:ext uri="{FF2B5EF4-FFF2-40B4-BE49-F238E27FC236}">
                    <a16:creationId xmlns:a16="http://schemas.microsoft.com/office/drawing/2014/main" id="{A65DACED-01D0-88E9-469A-854A12D86A48}"/>
                  </a:ext>
                </a:extLst>
              </p14:cNvPr>
              <p14:cNvContentPartPr/>
              <p14:nvPr/>
            </p14:nvContentPartPr>
            <p14:xfrm>
              <a:off x="784411" y="6297705"/>
              <a:ext cx="11205" cy="11205"/>
            </p14:xfrm>
          </p:contentPart>
        </mc:Choice>
        <mc:Fallback xmlns="">
          <p:pic>
            <p:nvPicPr>
              <p:cNvPr id="107" name="Рукописні дані 106">
                <a:extLst>
                  <a:ext uri="{FF2B5EF4-FFF2-40B4-BE49-F238E27FC236}">
                    <a16:creationId xmlns:a16="http://schemas.microsoft.com/office/drawing/2014/main" id="{A65DACED-01D0-88E9-469A-854A12D86A4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-1165259" y="4348035"/>
                <a:ext cx="3921750" cy="39217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5">
            <p14:nvContentPartPr>
              <p14:cNvPr id="108" name="Рукописні дані 107">
                <a:extLst>
                  <a:ext uri="{FF2B5EF4-FFF2-40B4-BE49-F238E27FC236}">
                    <a16:creationId xmlns:a16="http://schemas.microsoft.com/office/drawing/2014/main" id="{C5664DA0-4531-0AFC-98DD-07BE394A4E98}"/>
                  </a:ext>
                </a:extLst>
              </p14:cNvPr>
              <p14:cNvContentPartPr/>
              <p14:nvPr/>
            </p14:nvContentPartPr>
            <p14:xfrm>
              <a:off x="10994978" y="6592602"/>
              <a:ext cx="267381" cy="239149"/>
            </p14:xfrm>
          </p:contentPart>
        </mc:Choice>
        <mc:Fallback xmlns="">
          <p:pic>
            <p:nvPicPr>
              <p:cNvPr id="108" name="Рукописні дані 107">
                <a:extLst>
                  <a:ext uri="{FF2B5EF4-FFF2-40B4-BE49-F238E27FC236}">
                    <a16:creationId xmlns:a16="http://schemas.microsoft.com/office/drawing/2014/main" id="{C5664DA0-4531-0AFC-98DD-07BE394A4E98}"/>
                  </a:ext>
                </a:extLst>
              </p:cNvPr>
              <p:cNvPicPr/>
              <p:nvPr/>
            </p:nvPicPr>
            <p:blipFill>
              <a:blip r:embed="rId96"/>
              <a:stretch>
                <a:fillRect/>
              </a:stretch>
            </p:blipFill>
            <p:spPr>
              <a:xfrm>
                <a:off x="10932445" y="6529668"/>
                <a:ext cx="392806" cy="3646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7">
            <p14:nvContentPartPr>
              <p14:cNvPr id="109" name="Рукописні дані 108">
                <a:extLst>
                  <a:ext uri="{FF2B5EF4-FFF2-40B4-BE49-F238E27FC236}">
                    <a16:creationId xmlns:a16="http://schemas.microsoft.com/office/drawing/2014/main" id="{CBAE6518-C38E-73F4-1763-FAC5974D28F0}"/>
                  </a:ext>
                </a:extLst>
              </p14:cNvPr>
              <p14:cNvContentPartPr/>
              <p14:nvPr/>
            </p14:nvContentPartPr>
            <p14:xfrm>
              <a:off x="11247120" y="6495664"/>
              <a:ext cx="110248" cy="88015"/>
            </p14:xfrm>
          </p:contentPart>
        </mc:Choice>
        <mc:Fallback xmlns="">
          <p:pic>
            <p:nvPicPr>
              <p:cNvPr id="109" name="Рукописні дані 108">
                <a:extLst>
                  <a:ext uri="{FF2B5EF4-FFF2-40B4-BE49-F238E27FC236}">
                    <a16:creationId xmlns:a16="http://schemas.microsoft.com/office/drawing/2014/main" id="{CBAE6518-C38E-73F4-1763-FAC5974D28F0}"/>
                  </a:ext>
                </a:extLst>
              </p:cNvPr>
              <p:cNvPicPr/>
              <p:nvPr/>
            </p:nvPicPr>
            <p:blipFill>
              <a:blip r:embed="rId98"/>
              <a:stretch>
                <a:fillRect/>
              </a:stretch>
            </p:blipFill>
            <p:spPr>
              <a:xfrm>
                <a:off x="11184275" y="6433155"/>
                <a:ext cx="235579" cy="2133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9">
            <p14:nvContentPartPr>
              <p14:cNvPr id="110" name="Рукописні дані 109">
                <a:extLst>
                  <a:ext uri="{FF2B5EF4-FFF2-40B4-BE49-F238E27FC236}">
                    <a16:creationId xmlns:a16="http://schemas.microsoft.com/office/drawing/2014/main" id="{6E2F70C9-E91A-B913-25EB-9C62D8E2CE7B}"/>
                  </a:ext>
                </a:extLst>
              </p14:cNvPr>
              <p14:cNvContentPartPr/>
              <p14:nvPr/>
            </p14:nvContentPartPr>
            <p14:xfrm>
              <a:off x="11405411" y="5964744"/>
              <a:ext cx="647443" cy="461862"/>
            </p14:xfrm>
          </p:contentPart>
        </mc:Choice>
        <mc:Fallback xmlns="">
          <p:pic>
            <p:nvPicPr>
              <p:cNvPr id="110" name="Рукописні дані 109">
                <a:extLst>
                  <a:ext uri="{FF2B5EF4-FFF2-40B4-BE49-F238E27FC236}">
                    <a16:creationId xmlns:a16="http://schemas.microsoft.com/office/drawing/2014/main" id="{6E2F70C9-E91A-B913-25EB-9C62D8E2CE7B}"/>
                  </a:ext>
                </a:extLst>
              </p:cNvPr>
              <p:cNvPicPr/>
              <p:nvPr/>
            </p:nvPicPr>
            <p:blipFill>
              <a:blip r:embed="rId100"/>
              <a:stretch>
                <a:fillRect/>
              </a:stretch>
            </p:blipFill>
            <p:spPr>
              <a:xfrm>
                <a:off x="11342430" y="5901796"/>
                <a:ext cx="773045" cy="5873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1">
            <p14:nvContentPartPr>
              <p14:cNvPr id="111" name="Рукописні дані 110">
                <a:extLst>
                  <a:ext uri="{FF2B5EF4-FFF2-40B4-BE49-F238E27FC236}">
                    <a16:creationId xmlns:a16="http://schemas.microsoft.com/office/drawing/2014/main" id="{ABDF3F3A-C240-C6D2-E470-A69C18CA53C8}"/>
                  </a:ext>
                </a:extLst>
              </p14:cNvPr>
              <p14:cNvContentPartPr/>
              <p14:nvPr/>
            </p14:nvContentPartPr>
            <p14:xfrm>
              <a:off x="310903" y="6454715"/>
              <a:ext cx="590199" cy="594415"/>
            </p14:xfrm>
          </p:contentPart>
        </mc:Choice>
        <mc:Fallback xmlns="">
          <p:pic>
            <p:nvPicPr>
              <p:cNvPr id="111" name="Рукописні дані 110">
                <a:extLst>
                  <a:ext uri="{FF2B5EF4-FFF2-40B4-BE49-F238E27FC236}">
                    <a16:creationId xmlns:a16="http://schemas.microsoft.com/office/drawing/2014/main" id="{ABDF3F3A-C240-C6D2-E470-A69C18CA53C8}"/>
                  </a:ext>
                </a:extLst>
              </p:cNvPr>
              <p:cNvPicPr/>
              <p:nvPr/>
            </p:nvPicPr>
            <p:blipFill>
              <a:blip r:embed="rId102"/>
              <a:stretch>
                <a:fillRect/>
              </a:stretch>
            </p:blipFill>
            <p:spPr>
              <a:xfrm>
                <a:off x="248284" y="6392107"/>
                <a:ext cx="715796" cy="7199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112" name="Рукописні дані 111">
                <a:extLst>
                  <a:ext uri="{FF2B5EF4-FFF2-40B4-BE49-F238E27FC236}">
                    <a16:creationId xmlns:a16="http://schemas.microsoft.com/office/drawing/2014/main" id="{47CFF636-3831-22CE-3415-AB71EB5632F2}"/>
                  </a:ext>
                </a:extLst>
              </p14:cNvPr>
              <p14:cNvContentPartPr/>
              <p14:nvPr/>
            </p14:nvContentPartPr>
            <p14:xfrm>
              <a:off x="11811000" y="5957454"/>
              <a:ext cx="17318" cy="17318"/>
            </p14:xfrm>
          </p:contentPart>
        </mc:Choice>
        <mc:Fallback xmlns="">
          <p:pic>
            <p:nvPicPr>
              <p:cNvPr id="112" name="Рукописні дані 111">
                <a:extLst>
                  <a:ext uri="{FF2B5EF4-FFF2-40B4-BE49-F238E27FC236}">
                    <a16:creationId xmlns:a16="http://schemas.microsoft.com/office/drawing/2014/main" id="{47CFF636-3831-22CE-3415-AB71EB5632F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797668" y="2944122"/>
                <a:ext cx="6061300" cy="60613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4">
            <p14:nvContentPartPr>
              <p14:cNvPr id="113" name="Рукописні дані 112">
                <a:extLst>
                  <a:ext uri="{FF2B5EF4-FFF2-40B4-BE49-F238E27FC236}">
                    <a16:creationId xmlns:a16="http://schemas.microsoft.com/office/drawing/2014/main" id="{819240B2-EEA7-04E1-CD69-D9BB99B4FBDE}"/>
                  </a:ext>
                </a:extLst>
              </p14:cNvPr>
              <p14:cNvContentPartPr/>
              <p14:nvPr/>
            </p14:nvContentPartPr>
            <p14:xfrm>
              <a:off x="11759045" y="6026727"/>
              <a:ext cx="17318" cy="17318"/>
            </p14:xfrm>
          </p:contentPart>
        </mc:Choice>
        <mc:Fallback xmlns="">
          <p:pic>
            <p:nvPicPr>
              <p:cNvPr id="113" name="Рукописні дані 112">
                <a:extLst>
                  <a:ext uri="{FF2B5EF4-FFF2-40B4-BE49-F238E27FC236}">
                    <a16:creationId xmlns:a16="http://schemas.microsoft.com/office/drawing/2014/main" id="{819240B2-EEA7-04E1-CD69-D9BB99B4FBDE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728395" y="3013395"/>
                <a:ext cx="6061300" cy="60613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5">
            <p14:nvContentPartPr>
              <p14:cNvPr id="114" name="Рукописні дані 113">
                <a:extLst>
                  <a:ext uri="{FF2B5EF4-FFF2-40B4-BE49-F238E27FC236}">
                    <a16:creationId xmlns:a16="http://schemas.microsoft.com/office/drawing/2014/main" id="{9149E13E-694D-8FF9-29F6-ABD8BE6BC6DB}"/>
                  </a:ext>
                </a:extLst>
              </p14:cNvPr>
              <p14:cNvContentPartPr/>
              <p14:nvPr/>
            </p14:nvContentPartPr>
            <p14:xfrm>
              <a:off x="14893636" y="4208318"/>
              <a:ext cx="17318" cy="17318"/>
            </p14:xfrm>
          </p:contentPart>
        </mc:Choice>
        <mc:Fallback xmlns="">
          <p:pic>
            <p:nvPicPr>
              <p:cNvPr id="114" name="Рукописні дані 113">
                <a:extLst>
                  <a:ext uri="{FF2B5EF4-FFF2-40B4-BE49-F238E27FC236}">
                    <a16:creationId xmlns:a16="http://schemas.microsoft.com/office/drawing/2014/main" id="{9149E13E-694D-8FF9-29F6-ABD8BE6BC6DB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862986" y="1177668"/>
                <a:ext cx="6061300" cy="60613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458672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kyscrapers shown from view looking up">
            <a:extLst>
              <a:ext uri="{FF2B5EF4-FFF2-40B4-BE49-F238E27FC236}">
                <a16:creationId xmlns:a16="http://schemas.microsoft.com/office/drawing/2014/main" id="{1C979D37-59D4-15C0-E181-E821B9C3CEC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A5FD21-0232-C047-246A-11DB23094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642" y="428976"/>
            <a:ext cx="10701441" cy="393947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800" b="1" dirty="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14936088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ООН виділяє $30 млн на підтримку прифронтових регіонів України">
            <a:extLst>
              <a:ext uri="{FF2B5EF4-FFF2-40B4-BE49-F238E27FC236}">
                <a16:creationId xmlns:a16="http://schemas.microsoft.com/office/drawing/2014/main" id="{4BA7BBC3-7724-9222-56AB-CEF3465BE1D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1000"/>
          </a:blip>
          <a:stretch>
            <a:fillRect/>
          </a:stretch>
        </p:blipFill>
        <p:spPr>
          <a:xfrm>
            <a:off x="2273299" y="-11415"/>
            <a:ext cx="12078418" cy="6866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0C9FB64-E460-A4F3-2F09-DDB583CC3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540" y="1480569"/>
            <a:ext cx="10932542" cy="557341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uk-UA" sz="2000" dirty="0">
              <a:latin typeface="Bookman Old Style"/>
              <a:ea typeface="+mn-lt"/>
              <a:cs typeface="+mn-lt"/>
            </a:endParaRPr>
          </a:p>
          <a:p>
            <a:pPr marL="0" indent="0">
              <a:buNone/>
            </a:pPr>
            <a:r>
              <a:rPr lang="uk-UA" sz="2000" b="1" dirty="0">
                <a:latin typeface="Bookman Old Style"/>
                <a:ea typeface="+mn-lt"/>
                <a:cs typeface="+mn-lt"/>
              </a:rPr>
              <a:t>КОРОТКИЙ ВСТУП ДО ООН:</a:t>
            </a:r>
          </a:p>
          <a:p>
            <a:pPr marL="0" indent="0">
              <a:buNone/>
            </a:pPr>
            <a:r>
              <a:rPr lang="uk-UA" sz="2000" b="1" dirty="0">
                <a:highlight>
                  <a:srgbClr val="008080"/>
                </a:highlight>
                <a:latin typeface="Open Sans"/>
                <a:ea typeface="Open Sans"/>
                <a:cs typeface="Open Sans"/>
              </a:rPr>
              <a:t>Організація Об'єднаних Націй (ООН)</a:t>
            </a:r>
            <a:r>
              <a:rPr lang="uk-UA" sz="2000" dirty="0">
                <a:latin typeface="Open Sans"/>
                <a:ea typeface="Open Sans"/>
                <a:cs typeface="Open Sans"/>
              </a:rPr>
              <a:t> — це міжнародна організація, заснована у 1945 році після Другої світової війни для підтримки миру і безпеки між країнами. </a:t>
            </a:r>
          </a:p>
          <a:p>
            <a:pPr marL="0" indent="0">
              <a:buNone/>
            </a:pPr>
            <a:endParaRPr lang="uk-UA" sz="2000" dirty="0">
              <a:latin typeface="Bookman Old Style"/>
              <a:ea typeface="+mn-lt"/>
              <a:cs typeface="+mn-lt"/>
            </a:endParaRPr>
          </a:p>
          <a:p>
            <a:pPr marL="0" indent="0">
              <a:buNone/>
            </a:pPr>
            <a:r>
              <a:rPr lang="uk-UA" sz="2000" b="1" dirty="0">
                <a:latin typeface="Bookman Old Style"/>
                <a:ea typeface="+mn-lt"/>
                <a:cs typeface="+mn-lt"/>
              </a:rPr>
              <a:t>ОСНОВНІ ФАКТИ ПРО СТВОРЕННЯ ОРГАНІЗАЦІЇ (РІК ЗАСНУВАННЯ, КІЛЬКІСТЬ КРАЇН-ЧЛЕНІВ):</a:t>
            </a:r>
            <a:endParaRPr lang="uk-UA" sz="2000" b="1" dirty="0"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r>
              <a:rPr lang="uk-UA" sz="2000" b="1" dirty="0">
                <a:latin typeface="Open Sans"/>
                <a:ea typeface="Open Sans"/>
                <a:cs typeface="Open Sans"/>
              </a:rPr>
              <a:t>Рік заснування:</a:t>
            </a:r>
            <a:r>
              <a:rPr lang="uk-UA" sz="2000" dirty="0">
                <a:latin typeface="Open Sans"/>
                <a:ea typeface="Open Sans"/>
                <a:cs typeface="Open Sans"/>
              </a:rPr>
              <a:t> 1945</a:t>
            </a:r>
            <a:endParaRPr lang="uk-UA" sz="2000"/>
          </a:p>
          <a:p>
            <a:pPr marL="0" indent="0">
              <a:buNone/>
            </a:pPr>
            <a:r>
              <a:rPr lang="uk-UA" sz="2000" b="1" dirty="0">
                <a:latin typeface="Open Sans"/>
                <a:ea typeface="Open Sans"/>
                <a:cs typeface="Open Sans"/>
              </a:rPr>
              <a:t>Місце підписання Уставу:</a:t>
            </a:r>
            <a:r>
              <a:rPr lang="uk-UA" sz="2000" dirty="0">
                <a:latin typeface="Open Sans"/>
                <a:ea typeface="Open Sans"/>
                <a:cs typeface="Open Sans"/>
              </a:rPr>
              <a:t> Сан-Франциско, США</a:t>
            </a:r>
            <a:endParaRPr lang="uk-UA" sz="2000"/>
          </a:p>
          <a:p>
            <a:pPr marL="0" indent="0">
              <a:buNone/>
            </a:pPr>
            <a:r>
              <a:rPr lang="uk-UA" sz="2000" b="1" dirty="0">
                <a:latin typeface="Open Sans"/>
                <a:ea typeface="Open Sans"/>
                <a:cs typeface="Open Sans"/>
              </a:rPr>
              <a:t>Кількість країн-членів:</a:t>
            </a:r>
            <a:r>
              <a:rPr lang="uk-UA" sz="2000" dirty="0">
                <a:latin typeface="Open Sans"/>
                <a:ea typeface="Open Sans"/>
                <a:cs typeface="Open Sans"/>
              </a:rPr>
              <a:t> 193 (станом на жовтень 2023)</a:t>
            </a:r>
          </a:p>
          <a:p>
            <a:pPr marL="0" indent="0">
              <a:buNone/>
            </a:pPr>
            <a:endParaRPr lang="uk-UA" sz="2000" dirty="0">
              <a:latin typeface="Open Sans"/>
              <a:ea typeface="Open Sans"/>
              <a:cs typeface="Open Sans"/>
            </a:endParaRPr>
          </a:p>
          <a:p>
            <a:pPr algn="ctr">
              <a:buNone/>
            </a:pPr>
            <a:r>
              <a:rPr lang="uk-UA" i="1" dirty="0">
                <a:latin typeface="Open Sans"/>
                <a:ea typeface="Open Sans"/>
                <a:cs typeface="Open Sans"/>
              </a:rPr>
              <a:t>"ООН відіграє ключову роль у вирішенні глобальних проблем та сприяє міжнародному співробітництву"</a:t>
            </a:r>
            <a:endParaRPr lang="uk-UA" i="1">
              <a:latin typeface="Aptos"/>
              <a:ea typeface="Open Sans"/>
              <a:cs typeface="Open San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E93696-0DD1-58DB-1A3A-24F65CBF3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540" y="537120"/>
            <a:ext cx="10515600" cy="1325563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FFC000"/>
                </a:solidFill>
                <a:latin typeface="Bookman Old Style"/>
              </a:rPr>
              <a:t>ВСТУП</a:t>
            </a:r>
          </a:p>
        </p:txBody>
      </p:sp>
    </p:spTree>
    <p:extLst>
      <p:ext uri="{BB962C8B-B14F-4D97-AF65-F5344CB8AC3E}">
        <p14:creationId xmlns:p14="http://schemas.microsoft.com/office/powerpoint/2010/main" val="41863242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D6F7FD1-44D3-D0E3-A7AB-3DDD2AFF3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090" y="428624"/>
            <a:ext cx="5251976" cy="56354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buNone/>
            </a:pPr>
            <a:r>
              <a:rPr lang="uk-UA" sz="4000" b="1" dirty="0">
                <a:solidFill>
                  <a:srgbClr val="FFC000"/>
                </a:solidFill>
                <a:ea typeface="+mn-lt"/>
                <a:cs typeface="+mn-lt"/>
              </a:rPr>
              <a:t>     СТВОРЕННЯ ООН ПІСЛЯ ДРУГОЇ СВІТОВОЇ ВІЙНИ</a:t>
            </a:r>
            <a:endParaRPr lang="uk-UA" sz="3600" dirty="0"/>
          </a:p>
          <a:p>
            <a:pPr algn="ctr">
              <a:buNone/>
            </a:pPr>
            <a:endParaRPr lang="uk-UA" sz="3200" b="1" dirty="0">
              <a:solidFill>
                <a:srgbClr val="FFC000"/>
              </a:solidFill>
              <a:ea typeface="+mn-lt"/>
              <a:cs typeface="+mn-lt"/>
            </a:endParaRPr>
          </a:p>
          <a:p>
            <a:pPr>
              <a:buNone/>
            </a:pPr>
            <a:r>
              <a:rPr lang="uk-UA" sz="3200" b="1" u="sng" dirty="0">
                <a:ea typeface="+mn-lt"/>
                <a:cs typeface="+mn-lt"/>
              </a:rPr>
              <a:t>ПРИЧИНА:</a:t>
            </a:r>
            <a:r>
              <a:rPr lang="uk-UA" sz="3200" dirty="0">
                <a:ea typeface="+mn-lt"/>
                <a:cs typeface="+mn-lt"/>
              </a:rPr>
              <a:t> запобігти</a:t>
            </a:r>
          </a:p>
          <a:p>
            <a:pPr>
              <a:buNone/>
            </a:pPr>
            <a:r>
              <a:rPr lang="uk-UA" sz="3200" dirty="0">
                <a:ea typeface="+mn-lt"/>
                <a:cs typeface="+mn-lt"/>
              </a:rPr>
              <a:t>майбутнім конфліктам та</a:t>
            </a:r>
            <a:endParaRPr lang="uk-UA" dirty="0">
              <a:ea typeface="+mn-lt"/>
              <a:cs typeface="+mn-lt"/>
            </a:endParaRPr>
          </a:p>
          <a:p>
            <a:pPr>
              <a:buNone/>
            </a:pPr>
            <a:r>
              <a:rPr lang="uk-UA" sz="3200" dirty="0">
                <a:ea typeface="+mn-lt"/>
                <a:cs typeface="+mn-lt"/>
              </a:rPr>
              <a:t>сприяти глобальному миру,</a:t>
            </a:r>
            <a:endParaRPr lang="uk-UA" dirty="0">
              <a:ea typeface="+mn-lt"/>
              <a:cs typeface="+mn-lt"/>
            </a:endParaRPr>
          </a:p>
          <a:p>
            <a:pPr>
              <a:buNone/>
            </a:pPr>
            <a:r>
              <a:rPr lang="uk-UA" sz="3200" dirty="0">
                <a:ea typeface="+mn-lt"/>
                <a:cs typeface="+mn-lt"/>
              </a:rPr>
              <a:t>безпеці та співпраці</a:t>
            </a:r>
            <a:endParaRPr lang="uk-UA" dirty="0">
              <a:ea typeface="+mn-lt"/>
              <a:cs typeface="+mn-lt"/>
            </a:endParaRPr>
          </a:p>
          <a:p>
            <a:pPr>
              <a:buNone/>
            </a:pPr>
            <a:endParaRPr lang="uk-UA" sz="3200" dirty="0">
              <a:ea typeface="+mn-lt"/>
              <a:cs typeface="+mn-lt"/>
            </a:endParaRP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rgbClr val="0070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 descr="Створення ООН та її діяльність - Всесвітня історія. Профільний рівень. 11  клас. Ладиченко">
            <a:extLst>
              <a:ext uri="{FF2B5EF4-FFF2-40B4-BE49-F238E27FC236}">
                <a16:creationId xmlns:a16="http://schemas.microsoft.com/office/drawing/2014/main" id="{41DFC2E0-BA18-0C85-625A-0C422D54B3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693" r="12785"/>
          <a:stretch/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14" name="Arc 13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noFill/>
          <a:ln w="127000" cap="rnd">
            <a:solidFill>
              <a:srgbClr val="00707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Рисунок 3" descr="История ООН">
            <a:extLst>
              <a:ext uri="{FF2B5EF4-FFF2-40B4-BE49-F238E27FC236}">
                <a16:creationId xmlns:a16="http://schemas.microsoft.com/office/drawing/2014/main" id="{B86F516B-B2AD-5D3B-1B94-85E8114E92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99" r="22349" b="2"/>
          <a:stretch/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B58262-5337-4829-4E52-73C95D567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2423" y="2561254"/>
            <a:ext cx="6658671" cy="1396118"/>
          </a:xfrm>
        </p:spPr>
        <p:txBody>
          <a:bodyPr>
            <a:noAutofit/>
          </a:bodyPr>
          <a:lstStyle/>
          <a:p>
            <a:r>
              <a:rPr lang="uk-UA" sz="5300" b="1" dirty="0">
                <a:highlight>
                  <a:srgbClr val="808080"/>
                </a:highlight>
                <a:ea typeface="+mj-lt"/>
                <a:cs typeface="+mj-lt"/>
              </a:rPr>
              <a:t>ІСТОРІЯ СТВОРЕННЯ</a:t>
            </a:r>
            <a:endParaRPr lang="uk-UA" sz="5300" b="1" dirty="0">
              <a:solidFill>
                <a:srgbClr val="FFC000"/>
              </a:solidFill>
              <a:highlight>
                <a:srgbClr val="808080"/>
              </a:highlight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1154CB0D-5AD0-CA92-BACD-8D580671683B}"/>
              </a:ext>
            </a:extLst>
          </p:cNvPr>
          <p:cNvSpPr/>
          <p:nvPr/>
        </p:nvSpPr>
        <p:spPr>
          <a:xfrm>
            <a:off x="10047111" y="5136445"/>
            <a:ext cx="3005664" cy="2751663"/>
          </a:xfrm>
          <a:custGeom>
            <a:avLst/>
            <a:gdLst>
              <a:gd name="connsiteX0" fmla="*/ 0 w 3005664"/>
              <a:gd name="connsiteY0" fmla="*/ 1375832 h 2751663"/>
              <a:gd name="connsiteX1" fmla="*/ 1502832 w 3005664"/>
              <a:gd name="connsiteY1" fmla="*/ 0 h 2751663"/>
              <a:gd name="connsiteX2" fmla="*/ 3005664 w 3005664"/>
              <a:gd name="connsiteY2" fmla="*/ 1375832 h 2751663"/>
              <a:gd name="connsiteX3" fmla="*/ 1502832 w 3005664"/>
              <a:gd name="connsiteY3" fmla="*/ 2751664 h 2751663"/>
              <a:gd name="connsiteX4" fmla="*/ 0 w 3005664"/>
              <a:gd name="connsiteY4" fmla="*/ 1375832 h 2751663"/>
              <a:gd name="connsiteX5" fmla="*/ 687916 w 3005664"/>
              <a:gd name="connsiteY5" fmla="*/ 1375832 h 2751663"/>
              <a:gd name="connsiteX6" fmla="*/ 1502832 w 3005664"/>
              <a:gd name="connsiteY6" fmla="*/ 2063748 h 2751663"/>
              <a:gd name="connsiteX7" fmla="*/ 2317748 w 3005664"/>
              <a:gd name="connsiteY7" fmla="*/ 1375832 h 2751663"/>
              <a:gd name="connsiteX8" fmla="*/ 1502832 w 3005664"/>
              <a:gd name="connsiteY8" fmla="*/ 687916 h 2751663"/>
              <a:gd name="connsiteX9" fmla="*/ 687916 w 3005664"/>
              <a:gd name="connsiteY9" fmla="*/ 1375832 h 2751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05664" h="2751663" extrusionOk="0">
                <a:moveTo>
                  <a:pt x="0" y="1375832"/>
                </a:moveTo>
                <a:cubicBezTo>
                  <a:pt x="185733" y="603197"/>
                  <a:pt x="789032" y="67064"/>
                  <a:pt x="1502832" y="0"/>
                </a:cubicBezTo>
                <a:cubicBezTo>
                  <a:pt x="2204238" y="27507"/>
                  <a:pt x="3042003" y="619386"/>
                  <a:pt x="3005664" y="1375832"/>
                </a:cubicBezTo>
                <a:cubicBezTo>
                  <a:pt x="3126399" y="2245257"/>
                  <a:pt x="2276853" y="2803126"/>
                  <a:pt x="1502832" y="2751664"/>
                </a:cubicBezTo>
                <a:cubicBezTo>
                  <a:pt x="582854" y="2755949"/>
                  <a:pt x="130997" y="2225143"/>
                  <a:pt x="0" y="1375832"/>
                </a:cubicBezTo>
                <a:close/>
                <a:moveTo>
                  <a:pt x="687916" y="1375832"/>
                </a:moveTo>
                <a:cubicBezTo>
                  <a:pt x="751669" y="1731758"/>
                  <a:pt x="1048621" y="2022025"/>
                  <a:pt x="1502832" y="2063748"/>
                </a:cubicBezTo>
                <a:cubicBezTo>
                  <a:pt x="1890006" y="2048826"/>
                  <a:pt x="2235888" y="1714412"/>
                  <a:pt x="2317748" y="1375832"/>
                </a:cubicBezTo>
                <a:cubicBezTo>
                  <a:pt x="2362224" y="1035896"/>
                  <a:pt x="1986976" y="606325"/>
                  <a:pt x="1502832" y="687916"/>
                </a:cubicBezTo>
                <a:cubicBezTo>
                  <a:pt x="1008863" y="659806"/>
                  <a:pt x="649414" y="1022914"/>
                  <a:pt x="687916" y="1375832"/>
                </a:cubicBezTo>
                <a:close/>
              </a:path>
            </a:pathLst>
          </a:custGeom>
          <a:noFill/>
          <a:ln w="57150">
            <a:solidFill>
              <a:srgbClr val="00707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3123649143">
                  <a:prstGeom prst="donu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CA0363-BF3C-7306-3B69-141AC83A45C7}"/>
              </a:ext>
            </a:extLst>
          </p:cNvPr>
          <p:cNvSpPr txBox="1"/>
          <p:nvPr/>
        </p:nvSpPr>
        <p:spPr>
          <a:xfrm>
            <a:off x="2286000" y="4947138"/>
            <a:ext cx="5509846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uk-UA" sz="3200" b="1" u="sng"/>
              <a:t>КЛЮЧОВА ПОДІЯ:</a:t>
            </a:r>
            <a:r>
              <a:rPr lang="uk-UA" sz="3200"/>
              <a:t> підписання Статуту ООН у Сан-Франциско, 1945 рік</a:t>
            </a:r>
            <a:r>
              <a:rPr lang="uk-UA" sz="2800"/>
              <a:t> </a:t>
            </a:r>
            <a:endParaRPr lang="uk-UA"/>
          </a:p>
        </p:txBody>
      </p:sp>
      <p:cxnSp>
        <p:nvCxnSpPr>
          <p:cNvPr id="11" name="Сполучна лінія: уступом 10">
            <a:extLst>
              <a:ext uri="{FF2B5EF4-FFF2-40B4-BE49-F238E27FC236}">
                <a16:creationId xmlns:a16="http://schemas.microsoft.com/office/drawing/2014/main" id="{3BB83C67-3C32-0B6C-5316-5A5F735F21C9}"/>
              </a:ext>
            </a:extLst>
          </p:cNvPr>
          <p:cNvCxnSpPr/>
          <p:nvPr/>
        </p:nvCxnSpPr>
        <p:spPr>
          <a:xfrm>
            <a:off x="445476" y="4947139"/>
            <a:ext cx="1840522" cy="1242646"/>
          </a:xfrm>
          <a:prstGeom prst="bentConnector3">
            <a:avLst/>
          </a:prstGeom>
          <a:ln w="57150">
            <a:solidFill>
              <a:srgbClr val="00707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1334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2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 descr="Main Organs of the United Nations">
            <a:extLst>
              <a:ext uri="{FF2B5EF4-FFF2-40B4-BE49-F238E27FC236}">
                <a16:creationId xmlns:a16="http://schemas.microsoft.com/office/drawing/2014/main" id="{10A50986-B8BB-4594-E939-853CBB619A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004" t="8346" r="-298" b="20566"/>
          <a:stretch/>
        </p:blipFill>
        <p:spPr>
          <a:xfrm>
            <a:off x="1" y="10"/>
            <a:ext cx="9021166" cy="6873945"/>
          </a:xfrm>
          <a:prstGeom prst="rect">
            <a:avLst/>
          </a:prstGeom>
        </p:spPr>
      </p:pic>
      <p:sp>
        <p:nvSpPr>
          <p:cNvPr id="42" name="Rectangle 2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160C10C-E206-77CF-0CFE-781A64494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4654744" cy="1899912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rgbClr val="FFC000"/>
                </a:solidFill>
                <a:latin typeface="Aptos"/>
              </a:rPr>
              <a:t>СТРУКТУРА ООН  </a:t>
            </a:r>
            <a:endParaRPr lang="uk-UA">
              <a:solidFill>
                <a:srgbClr val="FFC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64CC88F-67BC-42D2-2F1D-B8CFEB5A4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1841535"/>
            <a:ext cx="4160855" cy="4504761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r">
              <a:buNone/>
            </a:pPr>
            <a:r>
              <a:rPr lang="uk-UA" sz="1400" u="sng" dirty="0">
                <a:ea typeface="+mn-lt"/>
                <a:cs typeface="+mn-lt"/>
              </a:rPr>
              <a:t>ОСНОВНІ ОРГАНИ:</a:t>
            </a:r>
            <a:r>
              <a:rPr lang="uk-UA" sz="1400" dirty="0">
                <a:ea typeface="+mn-lt"/>
                <a:cs typeface="+mn-lt"/>
              </a:rPr>
              <a:t> </a:t>
            </a:r>
            <a:endParaRPr lang="uk-UA" sz="1400" dirty="0"/>
          </a:p>
          <a:p>
            <a:pPr>
              <a:buNone/>
            </a:pPr>
            <a:r>
              <a:rPr lang="uk-UA" sz="2400" dirty="0">
                <a:ea typeface="+mn-lt"/>
                <a:cs typeface="+mn-lt"/>
              </a:rPr>
              <a:t>- Генеральна Асамблея  </a:t>
            </a:r>
            <a:endParaRPr lang="uk-UA" sz="2400"/>
          </a:p>
          <a:p>
            <a:pPr>
              <a:buNone/>
            </a:pPr>
            <a:endParaRPr lang="uk-UA" sz="2400" dirty="0">
              <a:ea typeface="+mn-lt"/>
              <a:cs typeface="+mn-lt"/>
            </a:endParaRPr>
          </a:p>
          <a:p>
            <a:pPr>
              <a:buNone/>
            </a:pPr>
            <a:r>
              <a:rPr lang="uk-UA" sz="2400" dirty="0">
                <a:ea typeface="+mn-lt"/>
                <a:cs typeface="+mn-lt"/>
              </a:rPr>
              <a:t>- Рада Безпеки  </a:t>
            </a:r>
            <a:endParaRPr lang="uk-UA" sz="2400"/>
          </a:p>
          <a:p>
            <a:pPr>
              <a:buNone/>
            </a:pPr>
            <a:endParaRPr lang="uk-UA" sz="2400" dirty="0">
              <a:ea typeface="+mn-lt"/>
              <a:cs typeface="+mn-lt"/>
            </a:endParaRPr>
          </a:p>
          <a:p>
            <a:pPr>
              <a:buNone/>
            </a:pPr>
            <a:r>
              <a:rPr lang="uk-UA" sz="2400" dirty="0">
                <a:ea typeface="+mn-lt"/>
                <a:cs typeface="+mn-lt"/>
              </a:rPr>
              <a:t>- Економічна і Соціальна Рада (ЕКОСОР)  </a:t>
            </a:r>
            <a:endParaRPr lang="uk-UA" sz="2400"/>
          </a:p>
          <a:p>
            <a:pPr>
              <a:buNone/>
            </a:pPr>
            <a:endParaRPr lang="uk-UA" sz="2400" dirty="0">
              <a:ea typeface="+mn-lt"/>
              <a:cs typeface="+mn-lt"/>
            </a:endParaRPr>
          </a:p>
          <a:p>
            <a:pPr>
              <a:buNone/>
            </a:pPr>
            <a:r>
              <a:rPr lang="uk-UA" sz="2400" dirty="0">
                <a:ea typeface="+mn-lt"/>
                <a:cs typeface="+mn-lt"/>
              </a:rPr>
              <a:t>- Міжнародний Суд  </a:t>
            </a:r>
            <a:endParaRPr lang="uk-UA" sz="2400"/>
          </a:p>
          <a:p>
            <a:pPr>
              <a:buNone/>
            </a:pPr>
            <a:endParaRPr lang="uk-UA" sz="24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uk-UA" sz="2400" dirty="0">
                <a:ea typeface="+mn-lt"/>
                <a:cs typeface="+mn-lt"/>
              </a:rPr>
              <a:t>- Секретаріат 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1467031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5" name="Rectangle 299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Rectangle 301">
            <a:extLst>
              <a:ext uri="{FF2B5EF4-FFF2-40B4-BE49-F238E27FC236}">
                <a16:creationId xmlns:a16="http://schemas.microsoft.com/office/drawing/2014/main" id="{612F383F-B981-4BC3-9E2B-7BE938CE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625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4" name="Rectangle 303">
            <a:extLst>
              <a:ext uri="{FF2B5EF4-FFF2-40B4-BE49-F238E27FC236}">
                <a16:creationId xmlns:a16="http://schemas.microsoft.com/office/drawing/2014/main" id="{5AA485AD-076E-4077-A6E6-C3C9F0C39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6" name="Picture 305">
            <a:extLst>
              <a:ext uri="{FF2B5EF4-FFF2-40B4-BE49-F238E27FC236}">
                <a16:creationId xmlns:a16="http://schemas.microsoft.com/office/drawing/2014/main" id="{D088DBDF-80D5-4FC0-8A54-9D660B728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sp>
        <p:nvSpPr>
          <p:cNvPr id="308" name="Rectangle 30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25" name="Заголовок 1">
            <a:extLst>
              <a:ext uri="{FF2B5EF4-FFF2-40B4-BE49-F238E27FC236}">
                <a16:creationId xmlns:a16="http://schemas.microsoft.com/office/drawing/2014/main" id="{A320DAB5-48BB-B5F3-DBA7-790BE6EE7712}"/>
              </a:ext>
            </a:extLst>
          </p:cNvPr>
          <p:cNvSpPr>
            <a:spLocks noGrp="1"/>
          </p:cNvSpPr>
          <p:nvPr/>
        </p:nvSpPr>
        <p:spPr>
          <a:xfrm rot="480000">
            <a:off x="776182" y="-108947"/>
            <a:ext cx="11221154" cy="3583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uk-UA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9600" b="1" dirty="0">
                <a:solidFill>
                  <a:srgbClr val="FFC000"/>
                </a:solidFill>
                <a:ea typeface="+mj-lt"/>
                <a:cs typeface="+mj-lt"/>
              </a:rPr>
              <a:t>ЦІЛІ ТА ПРИНЦИПИ</a:t>
            </a:r>
          </a:p>
          <a:p>
            <a:r>
              <a:rPr lang="uk-UA" sz="2000" b="1" dirty="0">
                <a:solidFill>
                  <a:srgbClr val="FFFFFF"/>
                </a:solidFill>
                <a:ea typeface="+mj-lt"/>
                <a:cs typeface="+mj-lt"/>
              </a:rPr>
              <a:t>                                      </a:t>
            </a:r>
            <a:r>
              <a:rPr lang="uk-UA" sz="2000" b="1" u="sng" dirty="0">
                <a:solidFill>
                  <a:srgbClr val="FFFFFF"/>
                </a:solidFill>
                <a:ea typeface="+mj-lt"/>
                <a:cs typeface="+mj-lt"/>
              </a:rPr>
              <a:t>ОСНОВНІ ЦІЛІ:</a:t>
            </a:r>
            <a:endParaRPr lang="uk-UA"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50168257-8AAD-951C-098E-36BDA8345A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2962915"/>
              </p:ext>
            </p:extLst>
          </p:nvPr>
        </p:nvGraphicFramePr>
        <p:xfrm>
          <a:off x="2273401" y="2001862"/>
          <a:ext cx="7648223" cy="4461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648004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6846D2-FB30-F803-F9ED-B2F0B9C4A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8588" y="1714781"/>
            <a:ext cx="5290098" cy="498517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uk-UA" sz="2400" b="1" dirty="0">
                <a:solidFill>
                  <a:srgbClr val="007070"/>
                </a:solidFill>
                <a:ea typeface="+mj-lt"/>
                <a:cs typeface="+mj-lt"/>
              </a:rPr>
              <a:t>БІДНІСТЬ І НЕРІВНІСТЬ:</a:t>
            </a:r>
            <a:r>
              <a:rPr lang="uk-UA" sz="2400" dirty="0">
                <a:solidFill>
                  <a:srgbClr val="007070"/>
                </a:solidFill>
                <a:ea typeface="+mj-lt"/>
                <a:cs typeface="+mj-lt"/>
              </a:rPr>
              <a:t> </a:t>
            </a:r>
            <a:r>
              <a:rPr lang="uk-UA" sz="2400" dirty="0">
                <a:solidFill>
                  <a:srgbClr val="FFFFFF"/>
                </a:solidFill>
                <a:ea typeface="+mj-lt"/>
                <a:cs typeface="+mj-lt"/>
              </a:rPr>
              <a:t>з</a:t>
            </a:r>
            <a:r>
              <a:rPr lang="uk-UA" sz="2400" dirty="0">
                <a:ea typeface="+mj-lt"/>
                <a:cs typeface="+mj-lt"/>
              </a:rPr>
              <a:t>меншення глобальної бідності та сприяння рівним можливостям через ЦСР (Цілі Сталого Розвитку)</a:t>
            </a:r>
            <a:br>
              <a:rPr lang="uk-UA" sz="2400" dirty="0">
                <a:ea typeface="+mj-lt"/>
                <a:cs typeface="+mj-lt"/>
              </a:rPr>
            </a:br>
            <a:endParaRPr lang="uk-UA" sz="2400" b="1"/>
          </a:p>
          <a:p>
            <a:r>
              <a:rPr lang="uk-UA" sz="2400" b="1" dirty="0">
                <a:solidFill>
                  <a:srgbClr val="007070"/>
                </a:solidFill>
                <a:ea typeface="+mj-lt"/>
                <a:cs typeface="+mj-lt"/>
              </a:rPr>
              <a:t>КЛІМАТИЧНІ ЗМІНИ:</a:t>
            </a:r>
            <a:r>
              <a:rPr lang="uk-UA" sz="2400" dirty="0">
                <a:ea typeface="+mj-lt"/>
                <a:cs typeface="+mj-lt"/>
              </a:rPr>
              <a:t> координація зусиль для боротьби з глобальним потеплінням та підтримка сталого розвитку </a:t>
            </a:r>
            <a:br>
              <a:rPr lang="uk-UA" sz="2400" dirty="0">
                <a:ea typeface="+mj-lt"/>
                <a:cs typeface="+mj-lt"/>
              </a:rPr>
            </a:br>
            <a:endParaRPr lang="uk-UA" sz="2400" b="1" dirty="0">
              <a:ea typeface="+mj-lt"/>
              <a:cs typeface="+mj-lt"/>
            </a:endParaRPr>
          </a:p>
          <a:p>
            <a:r>
              <a:rPr lang="uk-UA" sz="2400" b="1" dirty="0">
                <a:solidFill>
                  <a:srgbClr val="007070"/>
                </a:solidFill>
                <a:ea typeface="+mj-lt"/>
                <a:cs typeface="+mj-lt"/>
              </a:rPr>
              <a:t>ПРАВА ЛЮДИНИ:</a:t>
            </a:r>
            <a:r>
              <a:rPr lang="uk-UA" sz="2400" dirty="0">
                <a:ea typeface="+mj-lt"/>
                <a:cs typeface="+mj-lt"/>
              </a:rPr>
              <a:t> захист фундаментальних прав і реагування на їх порушення по всьому світу</a:t>
            </a:r>
            <a:endParaRPr lang="uk-UA" sz="2400" dirty="0"/>
          </a:p>
        </p:txBody>
      </p:sp>
      <p:pic>
        <p:nvPicPr>
          <p:cNvPr id="4" name="Місце для вмісту 3" descr="Україна крізь призму глобальних світових трендів: виклики та загрози">
            <a:extLst>
              <a:ext uri="{FF2B5EF4-FFF2-40B4-BE49-F238E27FC236}">
                <a16:creationId xmlns:a16="http://schemas.microsoft.com/office/drawing/2014/main" id="{C03AD78F-86CD-B18D-7514-D820315140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48" r="2" b="2"/>
          <a:stretch/>
        </p:blipFill>
        <p:spPr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C9FD0A5-BFA7-82C7-6E5E-274723D15F3B}"/>
              </a:ext>
            </a:extLst>
          </p:cNvPr>
          <p:cNvSpPr txBox="1"/>
          <p:nvPr/>
        </p:nvSpPr>
        <p:spPr>
          <a:xfrm>
            <a:off x="787400" y="392289"/>
            <a:ext cx="10617199" cy="22775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uk-UA" sz="1100" dirty="0">
                <a:latin typeface="Aptos Display"/>
                <a:cs typeface="Segoe UI"/>
              </a:rPr>
              <a:t>​</a:t>
            </a:r>
            <a:endParaRPr lang="uk-UA">
              <a:latin typeface="Aptos Display"/>
              <a:cs typeface="Segoe UI"/>
            </a:endParaRPr>
          </a:p>
          <a:p>
            <a:r>
              <a:rPr lang="uk-UA" sz="6000" b="1" dirty="0">
                <a:latin typeface="Aptos Display"/>
                <a:cs typeface="Segoe UI"/>
              </a:rPr>
              <a:t>ГЛОБАЛЬНІ ПРОБЛЕМИ: РОЛЬ ООН</a:t>
            </a:r>
            <a:r>
              <a:rPr lang="uk-UA" sz="6000" dirty="0">
                <a:solidFill>
                  <a:srgbClr val="FFC000"/>
                </a:solidFill>
                <a:latin typeface="Aptos Display"/>
                <a:cs typeface="Segoe UI"/>
              </a:rPr>
              <a:t>​</a:t>
            </a:r>
          </a:p>
          <a:p>
            <a:r>
              <a:rPr lang="uk-UA" sz="1100" dirty="0">
                <a:latin typeface="Aptos Display"/>
                <a:cs typeface="Segoe UI"/>
              </a:rPr>
              <a:t>​</a:t>
            </a:r>
          </a:p>
        </p:txBody>
      </p:sp>
      <p:sp>
        <p:nvSpPr>
          <p:cNvPr id="6" name="Половина рамки 5">
            <a:extLst>
              <a:ext uri="{FF2B5EF4-FFF2-40B4-BE49-F238E27FC236}">
                <a16:creationId xmlns:a16="http://schemas.microsoft.com/office/drawing/2014/main" id="{7B72646C-C57A-51F0-15C9-20E72AB97527}"/>
              </a:ext>
            </a:extLst>
          </p:cNvPr>
          <p:cNvSpPr/>
          <p:nvPr/>
        </p:nvSpPr>
        <p:spPr>
          <a:xfrm>
            <a:off x="522111" y="395110"/>
            <a:ext cx="860777" cy="1030111"/>
          </a:xfrm>
          <a:prstGeom prst="halfFrame">
            <a:avLst/>
          </a:prstGeom>
          <a:solidFill>
            <a:srgbClr val="D6AE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7" name="Половина рамки 6">
            <a:extLst>
              <a:ext uri="{FF2B5EF4-FFF2-40B4-BE49-F238E27FC236}">
                <a16:creationId xmlns:a16="http://schemas.microsoft.com/office/drawing/2014/main" id="{94F3D06A-E294-5A09-8383-A1FDA2184FD2}"/>
              </a:ext>
            </a:extLst>
          </p:cNvPr>
          <p:cNvSpPr/>
          <p:nvPr/>
        </p:nvSpPr>
        <p:spPr>
          <a:xfrm rot="10800000">
            <a:off x="4035777" y="1523999"/>
            <a:ext cx="860777" cy="1030111"/>
          </a:xfrm>
          <a:prstGeom prst="halfFrame">
            <a:avLst/>
          </a:prstGeom>
          <a:solidFill>
            <a:srgbClr val="D6AE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788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C71C6-12F7-B47F-0E8C-C5493209A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7159" y="551937"/>
            <a:ext cx="4929451" cy="19678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b="1" dirty="0"/>
              <a:t>ПРОГРАМИ ООН ЗІ СТАЛОГО РОЗВИТКУ</a:t>
            </a:r>
            <a:endParaRPr lang="en-US" sz="3900"/>
          </a:p>
        </p:txBody>
      </p:sp>
      <p:sp>
        <p:nvSpPr>
          <p:cNvPr id="8" name="Oval 11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Цілі сталого розвитку. Завдання ХНУРЕ щодо їх реалізації | ХНУРЕ -  Харківський національний університет радіоелектроніки | ХНУРЕ - Харківський  національний університет радіоелектроніки">
            <a:extLst>
              <a:ext uri="{FF2B5EF4-FFF2-40B4-BE49-F238E27FC236}">
                <a16:creationId xmlns:a16="http://schemas.microsoft.com/office/drawing/2014/main" id="{334088F6-D2CE-21DC-CF7C-017AC4A3FC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825" r="12027"/>
          <a:stretch/>
        </p:blipFill>
        <p:spPr>
          <a:xfrm>
            <a:off x="486253" y="554151"/>
            <a:ext cx="5606030" cy="5742245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9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2409D0-C7D2-3140-AF7A-C1636DAA0B24}"/>
              </a:ext>
            </a:extLst>
          </p:cNvPr>
          <p:cNvSpPr txBox="1"/>
          <p:nvPr/>
        </p:nvSpPr>
        <p:spPr>
          <a:xfrm>
            <a:off x="6587160" y="2990818"/>
            <a:ext cx="4604894" cy="330898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/>
              <a:t>ЦІЛІ СТАЛОГО РОЗВИТКУ (ЦСР):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17 </a:t>
            </a:r>
            <a:r>
              <a:rPr lang="en-US" sz="2400" err="1">
                <a:solidFill>
                  <a:schemeClr val="tx1">
                    <a:alpha val="80000"/>
                  </a:schemeClr>
                </a:solidFill>
              </a:rPr>
              <a:t>глобальних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err="1">
                <a:solidFill>
                  <a:schemeClr val="tx1">
                    <a:alpha val="80000"/>
                  </a:schemeClr>
                </a:solidFill>
              </a:rPr>
              <a:t>цілей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err="1">
                <a:solidFill>
                  <a:schemeClr val="tx1">
                    <a:alpha val="80000"/>
                  </a:schemeClr>
                </a:solidFill>
              </a:rPr>
              <a:t>для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err="1">
                <a:solidFill>
                  <a:schemeClr val="tx1">
                    <a:alpha val="80000"/>
                  </a:schemeClr>
                </a:solidFill>
              </a:rPr>
              <a:t>подолання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err="1">
                <a:solidFill>
                  <a:schemeClr val="tx1">
                    <a:alpha val="80000"/>
                  </a:schemeClr>
                </a:solidFill>
              </a:rPr>
              <a:t>бідності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2400" err="1">
                <a:solidFill>
                  <a:schemeClr val="tx1">
                    <a:alpha val="80000"/>
                  </a:schemeClr>
                </a:solidFill>
              </a:rPr>
              <a:t>захисту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err="1">
                <a:solidFill>
                  <a:schemeClr val="tx1">
                    <a:alpha val="80000"/>
                  </a:schemeClr>
                </a:solidFill>
              </a:rPr>
              <a:t>планети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err="1">
                <a:solidFill>
                  <a:schemeClr val="tx1">
                    <a:alpha val="80000"/>
                  </a:schemeClr>
                </a:solidFill>
              </a:rPr>
              <a:t>та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err="1">
                <a:solidFill>
                  <a:schemeClr val="tx1">
                    <a:alpha val="80000"/>
                  </a:schemeClr>
                </a:solidFill>
              </a:rPr>
              <a:t>забезпечення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err="1">
                <a:solidFill>
                  <a:schemeClr val="tx1">
                    <a:alpha val="80000"/>
                  </a:schemeClr>
                </a:solidFill>
              </a:rPr>
              <a:t>миру</a:t>
            </a:r>
            <a:endParaRPr lang="en-US" sz="2400">
              <a:solidFill>
                <a:schemeClr val="tx1">
                  <a:alpha val="80000"/>
                </a:schemeClr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400" b="1" dirty="0">
              <a:solidFill>
                <a:schemeClr val="tx1">
                  <a:alpha val="80000"/>
                </a:schemeClr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/>
              <a:t>ПРОГРАМА РОЗВИТКУ ООН (UNDP):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err="1">
                <a:solidFill>
                  <a:schemeClr val="tx1">
                    <a:alpha val="80000"/>
                  </a:schemeClr>
                </a:solidFill>
              </a:rPr>
              <a:t>підтримка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err="1">
                <a:solidFill>
                  <a:schemeClr val="tx1">
                    <a:alpha val="80000"/>
                  </a:schemeClr>
                </a:solidFill>
              </a:rPr>
              <a:t>країн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у </a:t>
            </a:r>
            <a:r>
              <a:rPr lang="en-US" sz="2400" err="1">
                <a:solidFill>
                  <a:schemeClr val="tx1">
                    <a:alpha val="80000"/>
                  </a:schemeClr>
                </a:solidFill>
              </a:rPr>
              <a:t>досягненні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ЦСР </a:t>
            </a:r>
            <a:r>
              <a:rPr lang="en-US" sz="2400" err="1">
                <a:solidFill>
                  <a:schemeClr val="tx1">
                    <a:alpha val="80000"/>
                  </a:schemeClr>
                </a:solidFill>
              </a:rPr>
              <a:t>через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err="1">
                <a:solidFill>
                  <a:schemeClr val="tx1">
                    <a:alpha val="80000"/>
                  </a:schemeClr>
                </a:solidFill>
              </a:rPr>
              <a:t>проєкти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err="1">
                <a:solidFill>
                  <a:schemeClr val="tx1">
                    <a:alpha val="80000"/>
                  </a:schemeClr>
                </a:solidFill>
              </a:rPr>
              <a:t>та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err="1">
                <a:solidFill>
                  <a:schemeClr val="tx1">
                    <a:alpha val="80000"/>
                  </a:schemeClr>
                </a:solidFill>
              </a:rPr>
              <a:t>фінансову</a:t>
            </a: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err="1">
                <a:solidFill>
                  <a:schemeClr val="tx1">
                    <a:alpha val="80000"/>
                  </a:schemeClr>
                </a:solidFill>
              </a:rPr>
              <a:t>допомогу</a:t>
            </a:r>
            <a:endParaRPr lang="en-US" sz="240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3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2756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C8DC99-F318-D5CE-B961-816A0AB05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162" y="388613"/>
            <a:ext cx="7881538" cy="98087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b="1" dirty="0"/>
              <a:t>МИРОТВОРЧІ ОПЕРАЦІЇ ООН</a:t>
            </a:r>
            <a:endParaRPr lang="en-US" sz="4000" dirty="0"/>
          </a:p>
        </p:txBody>
      </p:sp>
      <p:pic>
        <p:nvPicPr>
          <p:cNvPr id="8" name="Графіка 7" descr="Earth globe: Africa and Europe with solid fill">
            <a:extLst>
              <a:ext uri="{FF2B5EF4-FFF2-40B4-BE49-F238E27FC236}">
                <a16:creationId xmlns:a16="http://schemas.microsoft.com/office/drawing/2014/main" id="{1C2460E3-F13E-B303-ECA2-5AFD89494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12838" y="1958707"/>
            <a:ext cx="2169358" cy="2169358"/>
          </a:xfrm>
          <a:prstGeom prst="rect">
            <a:avLst/>
          </a:prstGeom>
        </p:spPr>
      </p:pic>
      <p:pic>
        <p:nvPicPr>
          <p:cNvPr id="6" name="Графіка 5" descr="Care outline">
            <a:extLst>
              <a:ext uri="{FF2B5EF4-FFF2-40B4-BE49-F238E27FC236}">
                <a16:creationId xmlns:a16="http://schemas.microsoft.com/office/drawing/2014/main" id="{9C77C9E0-127D-7E8B-626E-9AD29FBFCA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10964" y="1958707"/>
            <a:ext cx="2169358" cy="2169358"/>
          </a:xfrm>
          <a:prstGeom prst="rect">
            <a:avLst/>
          </a:prstGeom>
        </p:spPr>
      </p:pic>
      <p:pic>
        <p:nvPicPr>
          <p:cNvPr id="7" name="Графіка 6" descr="Cheers outline">
            <a:extLst>
              <a:ext uri="{FF2B5EF4-FFF2-40B4-BE49-F238E27FC236}">
                <a16:creationId xmlns:a16="http://schemas.microsoft.com/office/drawing/2014/main" id="{FA5F27D9-AA2B-C861-827E-5ED3A33EB1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08183" y="1958708"/>
            <a:ext cx="2169358" cy="21693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BE6E87-2BA7-5FD2-7A22-A494B1F9CF38}"/>
              </a:ext>
            </a:extLst>
          </p:cNvPr>
          <p:cNvSpPr txBox="1"/>
          <p:nvPr/>
        </p:nvSpPr>
        <p:spPr>
          <a:xfrm>
            <a:off x="1462930" y="4137269"/>
            <a:ext cx="9504957" cy="166889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b="1" dirty="0"/>
              <a:t>ЗАВДАННЯ МИРОТВОРЦІВ:</a:t>
            </a:r>
            <a:r>
              <a:rPr lang="en-US" sz="2800" dirty="0"/>
              <a:t> </a:t>
            </a:r>
            <a:r>
              <a:rPr lang="en-US" sz="2800" dirty="0" err="1"/>
              <a:t>підтримання</a:t>
            </a:r>
            <a:r>
              <a:rPr lang="en-US" sz="2800" dirty="0"/>
              <a:t> </a:t>
            </a:r>
            <a:r>
              <a:rPr lang="en-US" sz="2800" dirty="0" err="1"/>
              <a:t>миру</a:t>
            </a:r>
            <a:r>
              <a:rPr lang="en-US" sz="2800" dirty="0"/>
              <a:t>, </a:t>
            </a:r>
            <a:r>
              <a:rPr lang="en-US" sz="2800" dirty="0" err="1"/>
              <a:t>захист</a:t>
            </a:r>
            <a:r>
              <a:rPr lang="en-US" sz="2800" dirty="0"/>
              <a:t> </a:t>
            </a:r>
            <a:r>
              <a:rPr lang="en-US" sz="2800" dirty="0" err="1"/>
              <a:t>цивільного</a:t>
            </a:r>
            <a:r>
              <a:rPr lang="en-US" sz="2800" dirty="0"/>
              <a:t> </a:t>
            </a:r>
            <a:r>
              <a:rPr lang="en-US" sz="2800" dirty="0" err="1"/>
              <a:t>населення</a:t>
            </a:r>
            <a:r>
              <a:rPr lang="en-US" sz="2800" dirty="0"/>
              <a:t>, </a:t>
            </a:r>
            <a:r>
              <a:rPr lang="en-US" sz="2800" dirty="0" err="1"/>
              <a:t>сприяння</a:t>
            </a:r>
            <a:r>
              <a:rPr lang="en-US" sz="2800" dirty="0"/>
              <a:t> </a:t>
            </a:r>
            <a:r>
              <a:rPr lang="en-US" sz="2800" dirty="0" err="1"/>
              <a:t>політичним</a:t>
            </a:r>
            <a:r>
              <a:rPr lang="en-US" sz="2800" dirty="0"/>
              <a:t> </a:t>
            </a:r>
            <a:r>
              <a:rPr lang="en-US" sz="2800" dirty="0" err="1"/>
              <a:t>рішенням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800" dirty="0"/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b="1" dirty="0"/>
              <a:t>ПРИКЛАДИ УСПІШНИХ ОПЕРАЦІЙ:</a:t>
            </a:r>
            <a:r>
              <a:rPr lang="en-US" sz="2800" dirty="0"/>
              <a:t> </a:t>
            </a:r>
            <a:r>
              <a:rPr lang="en-US" sz="2800" dirty="0" err="1"/>
              <a:t>Косово</a:t>
            </a:r>
            <a:r>
              <a:rPr lang="en-US" sz="2800" dirty="0"/>
              <a:t>, </a:t>
            </a:r>
            <a:r>
              <a:rPr lang="en-US" sz="2800" dirty="0" err="1"/>
              <a:t>Сьєрра-Леоне</a:t>
            </a:r>
            <a:r>
              <a:rPr lang="en-US" sz="2800" dirty="0"/>
              <a:t>, </a:t>
            </a:r>
            <a:r>
              <a:rPr lang="en-US" sz="2800" dirty="0" err="1"/>
              <a:t>Східний</a:t>
            </a:r>
            <a:r>
              <a:rPr lang="en-US" sz="2800" dirty="0"/>
              <a:t> </a:t>
            </a:r>
            <a:r>
              <a:rPr lang="en-US" sz="2800" dirty="0" err="1"/>
              <a:t>Тимор</a:t>
            </a:r>
            <a:endParaRPr lang="en-US" sz="2400" dirty="0"/>
          </a:p>
        </p:txBody>
      </p:sp>
      <p:grpSp>
        <p:nvGrpSpPr>
          <p:cNvPr id="21" name="Group 12">
            <a:extLst>
              <a:ext uri="{FF2B5EF4-FFF2-40B4-BE49-F238E27FC236}">
                <a16:creationId xmlns:a16="http://schemas.microsoft.com/office/drawing/2014/main" id="{73EABC74-5F6A-014C-1BA6-EC2921E34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" y="6737460"/>
            <a:ext cx="12192000" cy="123364"/>
            <a:chOff x="1" y="6737460"/>
            <a:chExt cx="12192000" cy="123364"/>
          </a:xfrm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042862B9-7D01-6529-04CA-6ADD0C7713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034320" y="703141"/>
              <a:ext cx="123362" cy="12192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14" hidden="1">
              <a:extLst>
                <a:ext uri="{FF2B5EF4-FFF2-40B4-BE49-F238E27FC236}">
                  <a16:creationId xmlns:a16="http://schemas.microsoft.com/office/drawing/2014/main" id="{71D86C95-5CD4-FF47-7B0A-66BB60AAC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40559" y="4909383"/>
              <a:ext cx="123362" cy="3779520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Серце 8">
            <a:extLst>
              <a:ext uri="{FF2B5EF4-FFF2-40B4-BE49-F238E27FC236}">
                <a16:creationId xmlns:a16="http://schemas.microsoft.com/office/drawing/2014/main" id="{B66B77E8-5828-FC0C-6C5C-49931132B131}"/>
              </a:ext>
            </a:extLst>
          </p:cNvPr>
          <p:cNvSpPr/>
          <p:nvPr/>
        </p:nvSpPr>
        <p:spPr>
          <a:xfrm>
            <a:off x="5672666" y="2074333"/>
            <a:ext cx="1086552" cy="973665"/>
          </a:xfrm>
          <a:prstGeom prst="hear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Сонце 9">
            <a:extLst>
              <a:ext uri="{FF2B5EF4-FFF2-40B4-BE49-F238E27FC236}">
                <a16:creationId xmlns:a16="http://schemas.microsoft.com/office/drawing/2014/main" id="{EADACAB2-DEF1-FD8B-7463-C64B8DAE64E6}"/>
              </a:ext>
            </a:extLst>
          </p:cNvPr>
          <p:cNvSpPr/>
          <p:nvPr/>
        </p:nvSpPr>
        <p:spPr>
          <a:xfrm>
            <a:off x="5616223" y="1961443"/>
            <a:ext cx="1185334" cy="1185334"/>
          </a:xfrm>
          <a:prstGeom prst="su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одвійні круглі дужки 10">
            <a:extLst>
              <a:ext uri="{FF2B5EF4-FFF2-40B4-BE49-F238E27FC236}">
                <a16:creationId xmlns:a16="http://schemas.microsoft.com/office/drawing/2014/main" id="{7FD9BCB4-1989-25D0-71EB-3F2D9328F1B0}"/>
              </a:ext>
            </a:extLst>
          </p:cNvPr>
          <p:cNvSpPr/>
          <p:nvPr/>
        </p:nvSpPr>
        <p:spPr>
          <a:xfrm>
            <a:off x="1236133" y="4143021"/>
            <a:ext cx="9959621" cy="2240843"/>
          </a:xfrm>
          <a:custGeom>
            <a:avLst/>
            <a:gdLst>
              <a:gd name="connsiteX0" fmla="*/ 0 w 9959621"/>
              <a:gd name="connsiteY0" fmla="*/ 373481 h 2240843"/>
              <a:gd name="connsiteX1" fmla="*/ 373481 w 9959621"/>
              <a:gd name="connsiteY1" fmla="*/ 0 h 2240843"/>
              <a:gd name="connsiteX2" fmla="*/ 949272 w 9959621"/>
              <a:gd name="connsiteY2" fmla="*/ 0 h 2240843"/>
              <a:gd name="connsiteX3" fmla="*/ 1248684 w 9959621"/>
              <a:gd name="connsiteY3" fmla="*/ 0 h 2240843"/>
              <a:gd name="connsiteX4" fmla="*/ 2008728 w 9959621"/>
              <a:gd name="connsiteY4" fmla="*/ 0 h 2240843"/>
              <a:gd name="connsiteX5" fmla="*/ 2584519 w 9959621"/>
              <a:gd name="connsiteY5" fmla="*/ 0 h 2240843"/>
              <a:gd name="connsiteX6" fmla="*/ 3068184 w 9959621"/>
              <a:gd name="connsiteY6" fmla="*/ 0 h 2240843"/>
              <a:gd name="connsiteX7" fmla="*/ 3367595 w 9959621"/>
              <a:gd name="connsiteY7" fmla="*/ 0 h 2240843"/>
              <a:gd name="connsiteX8" fmla="*/ 4127640 w 9959621"/>
              <a:gd name="connsiteY8" fmla="*/ 0 h 2240843"/>
              <a:gd name="connsiteX9" fmla="*/ 4611304 w 9959621"/>
              <a:gd name="connsiteY9" fmla="*/ 0 h 2240843"/>
              <a:gd name="connsiteX10" fmla="*/ 4910716 w 9959621"/>
              <a:gd name="connsiteY10" fmla="*/ 0 h 2240843"/>
              <a:gd name="connsiteX11" fmla="*/ 5486507 w 9959621"/>
              <a:gd name="connsiteY11" fmla="*/ 0 h 2240843"/>
              <a:gd name="connsiteX12" fmla="*/ 6154425 w 9959621"/>
              <a:gd name="connsiteY12" fmla="*/ 0 h 2240843"/>
              <a:gd name="connsiteX13" fmla="*/ 6914469 w 9959621"/>
              <a:gd name="connsiteY13" fmla="*/ 0 h 2240843"/>
              <a:gd name="connsiteX14" fmla="*/ 7582387 w 9959621"/>
              <a:gd name="connsiteY14" fmla="*/ 0 h 2240843"/>
              <a:gd name="connsiteX15" fmla="*/ 8066051 w 9959621"/>
              <a:gd name="connsiteY15" fmla="*/ 0 h 2240843"/>
              <a:gd name="connsiteX16" fmla="*/ 8826096 w 9959621"/>
              <a:gd name="connsiteY16" fmla="*/ 0 h 2240843"/>
              <a:gd name="connsiteX17" fmla="*/ 9586140 w 9959621"/>
              <a:gd name="connsiteY17" fmla="*/ 0 h 2240843"/>
              <a:gd name="connsiteX18" fmla="*/ 9959621 w 9959621"/>
              <a:gd name="connsiteY18" fmla="*/ 373481 h 2240843"/>
              <a:gd name="connsiteX19" fmla="*/ 9959621 w 9959621"/>
              <a:gd name="connsiteY19" fmla="*/ 856503 h 2240843"/>
              <a:gd name="connsiteX20" fmla="*/ 9959621 w 9959621"/>
              <a:gd name="connsiteY20" fmla="*/ 1339524 h 2240843"/>
              <a:gd name="connsiteX21" fmla="*/ 9959621 w 9959621"/>
              <a:gd name="connsiteY21" fmla="*/ 1867362 h 2240843"/>
              <a:gd name="connsiteX22" fmla="*/ 9586140 w 9959621"/>
              <a:gd name="connsiteY22" fmla="*/ 2240843 h 2240843"/>
              <a:gd name="connsiteX23" fmla="*/ 9010349 w 9959621"/>
              <a:gd name="connsiteY23" fmla="*/ 2240843 h 2240843"/>
              <a:gd name="connsiteX24" fmla="*/ 8434558 w 9959621"/>
              <a:gd name="connsiteY24" fmla="*/ 2240843 h 2240843"/>
              <a:gd name="connsiteX25" fmla="*/ 7766640 w 9959621"/>
              <a:gd name="connsiteY25" fmla="*/ 2240843 h 2240843"/>
              <a:gd name="connsiteX26" fmla="*/ 7006595 w 9959621"/>
              <a:gd name="connsiteY26" fmla="*/ 2240843 h 2240843"/>
              <a:gd name="connsiteX27" fmla="*/ 6707184 w 9959621"/>
              <a:gd name="connsiteY27" fmla="*/ 2240843 h 2240843"/>
              <a:gd name="connsiteX28" fmla="*/ 6407773 w 9959621"/>
              <a:gd name="connsiteY28" fmla="*/ 2240843 h 2240843"/>
              <a:gd name="connsiteX29" fmla="*/ 6108361 w 9959621"/>
              <a:gd name="connsiteY29" fmla="*/ 2240843 h 2240843"/>
              <a:gd name="connsiteX30" fmla="*/ 5716823 w 9959621"/>
              <a:gd name="connsiteY30" fmla="*/ 2240843 h 2240843"/>
              <a:gd name="connsiteX31" fmla="*/ 5141032 w 9959621"/>
              <a:gd name="connsiteY31" fmla="*/ 2240843 h 2240843"/>
              <a:gd name="connsiteX32" fmla="*/ 4657367 w 9959621"/>
              <a:gd name="connsiteY32" fmla="*/ 2240843 h 2240843"/>
              <a:gd name="connsiteX33" fmla="*/ 4265829 w 9959621"/>
              <a:gd name="connsiteY33" fmla="*/ 2240843 h 2240843"/>
              <a:gd name="connsiteX34" fmla="*/ 3597912 w 9959621"/>
              <a:gd name="connsiteY34" fmla="*/ 2240843 h 2240843"/>
              <a:gd name="connsiteX35" fmla="*/ 2929994 w 9959621"/>
              <a:gd name="connsiteY35" fmla="*/ 2240843 h 2240843"/>
              <a:gd name="connsiteX36" fmla="*/ 2538456 w 9959621"/>
              <a:gd name="connsiteY36" fmla="*/ 2240843 h 2240843"/>
              <a:gd name="connsiteX37" fmla="*/ 1870538 w 9959621"/>
              <a:gd name="connsiteY37" fmla="*/ 2240843 h 2240843"/>
              <a:gd name="connsiteX38" fmla="*/ 1479000 w 9959621"/>
              <a:gd name="connsiteY38" fmla="*/ 2240843 h 2240843"/>
              <a:gd name="connsiteX39" fmla="*/ 903209 w 9959621"/>
              <a:gd name="connsiteY39" fmla="*/ 2240843 h 2240843"/>
              <a:gd name="connsiteX40" fmla="*/ 373481 w 9959621"/>
              <a:gd name="connsiteY40" fmla="*/ 2240843 h 2240843"/>
              <a:gd name="connsiteX41" fmla="*/ 0 w 9959621"/>
              <a:gd name="connsiteY41" fmla="*/ 1867362 h 2240843"/>
              <a:gd name="connsiteX42" fmla="*/ 0 w 9959621"/>
              <a:gd name="connsiteY42" fmla="*/ 1399279 h 2240843"/>
              <a:gd name="connsiteX43" fmla="*/ 0 w 9959621"/>
              <a:gd name="connsiteY43" fmla="*/ 886380 h 2240843"/>
              <a:gd name="connsiteX44" fmla="*/ 0 w 9959621"/>
              <a:gd name="connsiteY44" fmla="*/ 373481 h 2240843"/>
              <a:gd name="connsiteX0" fmla="*/ 373481 w 9959621"/>
              <a:gd name="connsiteY0" fmla="*/ 2240843 h 2240843"/>
              <a:gd name="connsiteX1" fmla="*/ 0 w 9959621"/>
              <a:gd name="connsiteY1" fmla="*/ 1867362 h 2240843"/>
              <a:gd name="connsiteX2" fmla="*/ 0 w 9959621"/>
              <a:gd name="connsiteY2" fmla="*/ 1339524 h 2240843"/>
              <a:gd name="connsiteX3" fmla="*/ 0 w 9959621"/>
              <a:gd name="connsiteY3" fmla="*/ 811686 h 2240843"/>
              <a:gd name="connsiteX4" fmla="*/ 0 w 9959621"/>
              <a:gd name="connsiteY4" fmla="*/ 373481 h 2240843"/>
              <a:gd name="connsiteX5" fmla="*/ 373481 w 9959621"/>
              <a:gd name="connsiteY5" fmla="*/ 0 h 2240843"/>
              <a:gd name="connsiteX6" fmla="*/ 9586140 w 9959621"/>
              <a:gd name="connsiteY6" fmla="*/ 0 h 2240843"/>
              <a:gd name="connsiteX7" fmla="*/ 9959621 w 9959621"/>
              <a:gd name="connsiteY7" fmla="*/ 373481 h 2240843"/>
              <a:gd name="connsiteX8" fmla="*/ 9959621 w 9959621"/>
              <a:gd name="connsiteY8" fmla="*/ 871441 h 2240843"/>
              <a:gd name="connsiteX9" fmla="*/ 9959621 w 9959621"/>
              <a:gd name="connsiteY9" fmla="*/ 1384340 h 2240843"/>
              <a:gd name="connsiteX10" fmla="*/ 9959621 w 9959621"/>
              <a:gd name="connsiteY10" fmla="*/ 1867362 h 2240843"/>
              <a:gd name="connsiteX11" fmla="*/ 9586140 w 9959621"/>
              <a:gd name="connsiteY11" fmla="*/ 2240843 h 2240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959621" h="2240843" stroke="0" extrusionOk="0">
                <a:moveTo>
                  <a:pt x="0" y="373481"/>
                </a:moveTo>
                <a:cubicBezTo>
                  <a:pt x="-40071" y="190944"/>
                  <a:pt x="196026" y="31127"/>
                  <a:pt x="373481" y="0"/>
                </a:cubicBezTo>
                <a:cubicBezTo>
                  <a:pt x="649704" y="-5082"/>
                  <a:pt x="753156" y="29720"/>
                  <a:pt x="949272" y="0"/>
                </a:cubicBezTo>
                <a:cubicBezTo>
                  <a:pt x="1145388" y="-29720"/>
                  <a:pt x="1116967" y="14021"/>
                  <a:pt x="1248684" y="0"/>
                </a:cubicBezTo>
                <a:cubicBezTo>
                  <a:pt x="1380401" y="-14021"/>
                  <a:pt x="1824567" y="74076"/>
                  <a:pt x="2008728" y="0"/>
                </a:cubicBezTo>
                <a:cubicBezTo>
                  <a:pt x="2192889" y="-74076"/>
                  <a:pt x="2434009" y="34525"/>
                  <a:pt x="2584519" y="0"/>
                </a:cubicBezTo>
                <a:cubicBezTo>
                  <a:pt x="2735029" y="-34525"/>
                  <a:pt x="2885311" y="8221"/>
                  <a:pt x="3068184" y="0"/>
                </a:cubicBezTo>
                <a:cubicBezTo>
                  <a:pt x="3251058" y="-8221"/>
                  <a:pt x="3305652" y="3342"/>
                  <a:pt x="3367595" y="0"/>
                </a:cubicBezTo>
                <a:cubicBezTo>
                  <a:pt x="3429538" y="-3342"/>
                  <a:pt x="3814408" y="38967"/>
                  <a:pt x="4127640" y="0"/>
                </a:cubicBezTo>
                <a:cubicBezTo>
                  <a:pt x="4440872" y="-38967"/>
                  <a:pt x="4462987" y="13811"/>
                  <a:pt x="4611304" y="0"/>
                </a:cubicBezTo>
                <a:cubicBezTo>
                  <a:pt x="4759621" y="-13811"/>
                  <a:pt x="4838962" y="3903"/>
                  <a:pt x="4910716" y="0"/>
                </a:cubicBezTo>
                <a:cubicBezTo>
                  <a:pt x="4982470" y="-3903"/>
                  <a:pt x="5217026" y="53149"/>
                  <a:pt x="5486507" y="0"/>
                </a:cubicBezTo>
                <a:cubicBezTo>
                  <a:pt x="5755988" y="-53149"/>
                  <a:pt x="5847554" y="48838"/>
                  <a:pt x="6154425" y="0"/>
                </a:cubicBezTo>
                <a:cubicBezTo>
                  <a:pt x="6461296" y="-48838"/>
                  <a:pt x="6618347" y="90323"/>
                  <a:pt x="6914469" y="0"/>
                </a:cubicBezTo>
                <a:cubicBezTo>
                  <a:pt x="7210591" y="-90323"/>
                  <a:pt x="7331339" y="44831"/>
                  <a:pt x="7582387" y="0"/>
                </a:cubicBezTo>
                <a:cubicBezTo>
                  <a:pt x="7833435" y="-44831"/>
                  <a:pt x="7892545" y="34705"/>
                  <a:pt x="8066051" y="0"/>
                </a:cubicBezTo>
                <a:cubicBezTo>
                  <a:pt x="8239557" y="-34705"/>
                  <a:pt x="8562995" y="5725"/>
                  <a:pt x="8826096" y="0"/>
                </a:cubicBezTo>
                <a:cubicBezTo>
                  <a:pt x="9089197" y="-5725"/>
                  <a:pt x="9253659" y="25301"/>
                  <a:pt x="9586140" y="0"/>
                </a:cubicBezTo>
                <a:cubicBezTo>
                  <a:pt x="9843760" y="31053"/>
                  <a:pt x="9984378" y="180275"/>
                  <a:pt x="9959621" y="373481"/>
                </a:cubicBezTo>
                <a:cubicBezTo>
                  <a:pt x="9988531" y="538815"/>
                  <a:pt x="9904330" y="644409"/>
                  <a:pt x="9959621" y="856503"/>
                </a:cubicBezTo>
                <a:cubicBezTo>
                  <a:pt x="10014912" y="1068597"/>
                  <a:pt x="9936832" y="1110094"/>
                  <a:pt x="9959621" y="1339524"/>
                </a:cubicBezTo>
                <a:cubicBezTo>
                  <a:pt x="9982410" y="1568954"/>
                  <a:pt x="9948301" y="1676878"/>
                  <a:pt x="9959621" y="1867362"/>
                </a:cubicBezTo>
                <a:cubicBezTo>
                  <a:pt x="9955450" y="2064502"/>
                  <a:pt x="9793743" y="2260627"/>
                  <a:pt x="9586140" y="2240843"/>
                </a:cubicBezTo>
                <a:cubicBezTo>
                  <a:pt x="9328518" y="2303460"/>
                  <a:pt x="9126431" y="2237005"/>
                  <a:pt x="9010349" y="2240843"/>
                </a:cubicBezTo>
                <a:cubicBezTo>
                  <a:pt x="8894267" y="2244681"/>
                  <a:pt x="8693956" y="2217478"/>
                  <a:pt x="8434558" y="2240843"/>
                </a:cubicBezTo>
                <a:cubicBezTo>
                  <a:pt x="8175160" y="2264208"/>
                  <a:pt x="8038162" y="2224058"/>
                  <a:pt x="7766640" y="2240843"/>
                </a:cubicBezTo>
                <a:cubicBezTo>
                  <a:pt x="7495118" y="2257628"/>
                  <a:pt x="7257930" y="2227343"/>
                  <a:pt x="7006595" y="2240843"/>
                </a:cubicBezTo>
                <a:cubicBezTo>
                  <a:pt x="6755260" y="2254343"/>
                  <a:pt x="6830237" y="2206435"/>
                  <a:pt x="6707184" y="2240843"/>
                </a:cubicBezTo>
                <a:cubicBezTo>
                  <a:pt x="6584131" y="2275251"/>
                  <a:pt x="6485803" y="2228899"/>
                  <a:pt x="6407773" y="2240843"/>
                </a:cubicBezTo>
                <a:cubicBezTo>
                  <a:pt x="6329743" y="2252787"/>
                  <a:pt x="6247950" y="2214931"/>
                  <a:pt x="6108361" y="2240843"/>
                </a:cubicBezTo>
                <a:cubicBezTo>
                  <a:pt x="5968772" y="2266755"/>
                  <a:pt x="5819412" y="2217616"/>
                  <a:pt x="5716823" y="2240843"/>
                </a:cubicBezTo>
                <a:cubicBezTo>
                  <a:pt x="5614234" y="2264070"/>
                  <a:pt x="5284456" y="2222251"/>
                  <a:pt x="5141032" y="2240843"/>
                </a:cubicBezTo>
                <a:cubicBezTo>
                  <a:pt x="4997608" y="2259435"/>
                  <a:pt x="4890959" y="2227460"/>
                  <a:pt x="4657367" y="2240843"/>
                </a:cubicBezTo>
                <a:cubicBezTo>
                  <a:pt x="4423776" y="2254226"/>
                  <a:pt x="4355823" y="2194898"/>
                  <a:pt x="4265829" y="2240843"/>
                </a:cubicBezTo>
                <a:cubicBezTo>
                  <a:pt x="4175835" y="2286788"/>
                  <a:pt x="3759501" y="2178336"/>
                  <a:pt x="3597912" y="2240843"/>
                </a:cubicBezTo>
                <a:cubicBezTo>
                  <a:pt x="3436323" y="2303350"/>
                  <a:pt x="3185031" y="2203536"/>
                  <a:pt x="2929994" y="2240843"/>
                </a:cubicBezTo>
                <a:cubicBezTo>
                  <a:pt x="2674957" y="2278150"/>
                  <a:pt x="2623531" y="2212377"/>
                  <a:pt x="2538456" y="2240843"/>
                </a:cubicBezTo>
                <a:cubicBezTo>
                  <a:pt x="2453381" y="2269309"/>
                  <a:pt x="2125632" y="2200169"/>
                  <a:pt x="1870538" y="2240843"/>
                </a:cubicBezTo>
                <a:cubicBezTo>
                  <a:pt x="1615444" y="2281517"/>
                  <a:pt x="1557771" y="2234941"/>
                  <a:pt x="1479000" y="2240843"/>
                </a:cubicBezTo>
                <a:cubicBezTo>
                  <a:pt x="1400229" y="2246745"/>
                  <a:pt x="1188388" y="2203087"/>
                  <a:pt x="903209" y="2240843"/>
                </a:cubicBezTo>
                <a:cubicBezTo>
                  <a:pt x="618030" y="2278599"/>
                  <a:pt x="636089" y="2227037"/>
                  <a:pt x="373481" y="2240843"/>
                </a:cubicBezTo>
                <a:cubicBezTo>
                  <a:pt x="132056" y="2205413"/>
                  <a:pt x="21624" y="2027364"/>
                  <a:pt x="0" y="1867362"/>
                </a:cubicBezTo>
                <a:cubicBezTo>
                  <a:pt x="-55038" y="1729562"/>
                  <a:pt x="6478" y="1585497"/>
                  <a:pt x="0" y="1399279"/>
                </a:cubicBezTo>
                <a:cubicBezTo>
                  <a:pt x="-6478" y="1213061"/>
                  <a:pt x="58739" y="1053427"/>
                  <a:pt x="0" y="886380"/>
                </a:cubicBezTo>
                <a:cubicBezTo>
                  <a:pt x="-58739" y="719333"/>
                  <a:pt x="60303" y="585746"/>
                  <a:pt x="0" y="373481"/>
                </a:cubicBezTo>
                <a:close/>
              </a:path>
              <a:path w="9959621" h="2240843" fill="none" extrusionOk="0">
                <a:moveTo>
                  <a:pt x="373481" y="2240843"/>
                </a:moveTo>
                <a:cubicBezTo>
                  <a:pt x="193325" y="2225226"/>
                  <a:pt x="-4014" y="2089768"/>
                  <a:pt x="0" y="1867362"/>
                </a:cubicBezTo>
                <a:cubicBezTo>
                  <a:pt x="-54061" y="1715545"/>
                  <a:pt x="34583" y="1489018"/>
                  <a:pt x="0" y="1339524"/>
                </a:cubicBezTo>
                <a:cubicBezTo>
                  <a:pt x="-34583" y="1190030"/>
                  <a:pt x="7184" y="1058586"/>
                  <a:pt x="0" y="811686"/>
                </a:cubicBezTo>
                <a:cubicBezTo>
                  <a:pt x="-7184" y="564786"/>
                  <a:pt x="39459" y="511050"/>
                  <a:pt x="0" y="373481"/>
                </a:cubicBezTo>
                <a:cubicBezTo>
                  <a:pt x="15456" y="164812"/>
                  <a:pt x="134848" y="26480"/>
                  <a:pt x="373481" y="0"/>
                </a:cubicBezTo>
                <a:moveTo>
                  <a:pt x="9586140" y="0"/>
                </a:moveTo>
                <a:cubicBezTo>
                  <a:pt x="9814289" y="-29042"/>
                  <a:pt x="9944939" y="219549"/>
                  <a:pt x="9959621" y="373481"/>
                </a:cubicBezTo>
                <a:cubicBezTo>
                  <a:pt x="10003617" y="583584"/>
                  <a:pt x="9933444" y="728190"/>
                  <a:pt x="9959621" y="871441"/>
                </a:cubicBezTo>
                <a:cubicBezTo>
                  <a:pt x="9985798" y="1014692"/>
                  <a:pt x="9920643" y="1275880"/>
                  <a:pt x="9959621" y="1384340"/>
                </a:cubicBezTo>
                <a:cubicBezTo>
                  <a:pt x="9998599" y="1492800"/>
                  <a:pt x="9955181" y="1725857"/>
                  <a:pt x="9959621" y="1867362"/>
                </a:cubicBezTo>
                <a:cubicBezTo>
                  <a:pt x="9903521" y="2073242"/>
                  <a:pt x="9807644" y="2266128"/>
                  <a:pt x="9586140" y="2240843"/>
                </a:cubicBezTo>
              </a:path>
            </a:pathLst>
          </a:custGeom>
          <a:noFill/>
          <a:ln w="57150">
            <a:solidFill>
              <a:srgbClr val="007070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bracketPair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20930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45CA849-654C-4173-AD99-B3A252827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CB0D99-6F3E-3B76-0EF2-E8C7732BF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/>
              <a:t>ВНЕСОК СВІТОВИХ ЛІДЕРІВ ООН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7931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 descr="Амбіції маленьких країн та мовчання великих. Про що говорили на  кліматичному саміті ООН | Екодія">
            <a:extLst>
              <a:ext uri="{FF2B5EF4-FFF2-40B4-BE49-F238E27FC236}">
                <a16:creationId xmlns:a16="http://schemas.microsoft.com/office/drawing/2014/main" id="{9E548DF2-0D83-C6E4-1838-41A45B4331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33" r="468" b="2"/>
          <a:stretch/>
        </p:blipFill>
        <p:spPr>
          <a:xfrm>
            <a:off x="429768" y="1721922"/>
            <a:ext cx="6704891" cy="4520559"/>
          </a:xfrm>
          <a:prstGeom prst="rect">
            <a:avLst/>
          </a:prstGeom>
        </p:spPr>
      </p:pic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9CAF13-9029-4F7E-E940-6D74063492AA}"/>
              </a:ext>
            </a:extLst>
          </p:cNvPr>
          <p:cNvSpPr txBox="1"/>
          <p:nvPr/>
        </p:nvSpPr>
        <p:spPr>
          <a:xfrm>
            <a:off x="7938752" y="2020824"/>
            <a:ext cx="3582096" cy="395935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err="1"/>
              <a:t>Кофі</a:t>
            </a:r>
            <a:r>
              <a:rPr lang="en-US" sz="2000" b="1" dirty="0"/>
              <a:t> </a:t>
            </a:r>
            <a:r>
              <a:rPr lang="en-US" sz="2000" b="1" err="1"/>
              <a:t>Анна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err="1"/>
              <a:t>ніціатор</a:t>
            </a:r>
            <a:r>
              <a:rPr lang="en-US" sz="2000" dirty="0"/>
              <a:t> </a:t>
            </a:r>
            <a:r>
              <a:rPr lang="en-US" sz="2000" err="1"/>
              <a:t>Цілей</a:t>
            </a:r>
            <a:r>
              <a:rPr lang="en-US" sz="2000" dirty="0"/>
              <a:t> </a:t>
            </a:r>
            <a:r>
              <a:rPr lang="en-US" sz="2000" err="1"/>
              <a:t>розвитку</a:t>
            </a:r>
            <a:r>
              <a:rPr lang="en-US" sz="2000" dirty="0"/>
              <a:t> </a:t>
            </a:r>
            <a:r>
              <a:rPr lang="en-US" sz="2000" err="1"/>
              <a:t>тисячоліття</a:t>
            </a:r>
            <a:r>
              <a:rPr lang="en-US" sz="2000" dirty="0"/>
              <a:t>, </a:t>
            </a:r>
            <a:r>
              <a:rPr lang="en-US" sz="2000" err="1"/>
              <a:t>реформатор</a:t>
            </a:r>
            <a:r>
              <a:rPr lang="en-US" sz="2000" dirty="0"/>
              <a:t> </a:t>
            </a:r>
            <a:r>
              <a:rPr lang="en-US" sz="2000" err="1"/>
              <a:t>діяльності</a:t>
            </a:r>
            <a:r>
              <a:rPr lang="en-US" sz="2000" dirty="0"/>
              <a:t> ООН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err="1"/>
              <a:t>Бан</a:t>
            </a:r>
            <a:r>
              <a:rPr lang="en-US" sz="2000" b="1" dirty="0"/>
              <a:t> </a:t>
            </a:r>
            <a:r>
              <a:rPr lang="en-US" sz="2000" b="1" err="1"/>
              <a:t>Кі-мун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err="1"/>
              <a:t>акцент</a:t>
            </a:r>
            <a:r>
              <a:rPr lang="en-US" sz="2000" dirty="0"/>
              <a:t> </a:t>
            </a:r>
            <a:r>
              <a:rPr lang="en-US" sz="2000" err="1"/>
              <a:t>на</a:t>
            </a:r>
            <a:r>
              <a:rPr lang="en-US" sz="2000" dirty="0"/>
              <a:t> </a:t>
            </a:r>
            <a:r>
              <a:rPr lang="en-US" sz="2000" err="1"/>
              <a:t>сталий</a:t>
            </a:r>
            <a:r>
              <a:rPr lang="en-US" sz="2000" dirty="0"/>
              <a:t> </a:t>
            </a:r>
            <a:r>
              <a:rPr lang="en-US" sz="2000" err="1"/>
              <a:t>розвиток</a:t>
            </a:r>
            <a:r>
              <a:rPr lang="en-US" sz="2000" dirty="0"/>
              <a:t> </a:t>
            </a:r>
            <a:r>
              <a:rPr lang="en-US" sz="2000" err="1"/>
              <a:t>та</a:t>
            </a:r>
            <a:r>
              <a:rPr lang="en-US" sz="2000" dirty="0"/>
              <a:t> </a:t>
            </a:r>
            <a:r>
              <a:rPr lang="en-US" sz="2000" err="1"/>
              <a:t>боротьбу</a:t>
            </a:r>
            <a:r>
              <a:rPr lang="en-US" sz="2000" dirty="0"/>
              <a:t> </a:t>
            </a:r>
            <a:r>
              <a:rPr lang="en-US" sz="2000" err="1"/>
              <a:t>зі</a:t>
            </a:r>
            <a:r>
              <a:rPr lang="en-US" sz="2000" dirty="0"/>
              <a:t> </a:t>
            </a:r>
            <a:r>
              <a:rPr lang="en-US" sz="2000" err="1"/>
              <a:t>змінами</a:t>
            </a:r>
            <a:r>
              <a:rPr lang="en-US" sz="2000" dirty="0"/>
              <a:t> </a:t>
            </a:r>
            <a:r>
              <a:rPr lang="en-US" sz="2000" err="1"/>
              <a:t>клімату</a:t>
            </a: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err="1"/>
              <a:t>Антоніу</a:t>
            </a:r>
            <a:r>
              <a:rPr lang="en-US" sz="2000" b="1" dirty="0"/>
              <a:t> Гутерріш: </a:t>
            </a:r>
            <a:r>
              <a:rPr lang="en-US" sz="2000" err="1"/>
              <a:t>просування</a:t>
            </a:r>
            <a:r>
              <a:rPr lang="en-US" sz="2000" dirty="0"/>
              <a:t> </a:t>
            </a:r>
            <a:r>
              <a:rPr lang="en-US" sz="2000" err="1"/>
              <a:t>прав</a:t>
            </a:r>
            <a:r>
              <a:rPr lang="en-US" sz="2000" dirty="0"/>
              <a:t> </a:t>
            </a:r>
            <a:r>
              <a:rPr lang="en-US" sz="2000" err="1"/>
              <a:t>людини</a:t>
            </a:r>
            <a:r>
              <a:rPr lang="en-US" sz="2000" dirty="0"/>
              <a:t> </a:t>
            </a:r>
            <a:r>
              <a:rPr lang="en-US" sz="2000" err="1"/>
              <a:t>та</a:t>
            </a:r>
            <a:r>
              <a:rPr lang="en-US" sz="2000" dirty="0"/>
              <a:t> </a:t>
            </a:r>
            <a:r>
              <a:rPr lang="en-US" sz="2000" err="1"/>
              <a:t>реагування</a:t>
            </a:r>
            <a:r>
              <a:rPr lang="en-US" sz="2000" dirty="0"/>
              <a:t> </a:t>
            </a:r>
            <a:r>
              <a:rPr lang="en-US" sz="2000" err="1"/>
              <a:t>на</a:t>
            </a:r>
            <a:r>
              <a:rPr lang="en-US" sz="2000" dirty="0"/>
              <a:t> </a:t>
            </a:r>
            <a:r>
              <a:rPr lang="en-US" sz="2000" err="1"/>
              <a:t>глобальні</a:t>
            </a:r>
            <a:r>
              <a:rPr lang="en-US" sz="2000" dirty="0"/>
              <a:t> </a:t>
            </a:r>
            <a:r>
              <a:rPr lang="en-US" sz="2000" err="1"/>
              <a:t>кризи</a:t>
            </a: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11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Широкий екран</PresentationFormat>
  <Paragraphs>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4" baseType="lpstr">
      <vt:lpstr>Office Theme</vt:lpstr>
      <vt:lpstr>ПРЕЗЕНТАЦІЯ НА ТЕМУ: Організація Об'єднаних Націй. Історія, цілі та діяльність ООН</vt:lpstr>
      <vt:lpstr>ВСТУП</vt:lpstr>
      <vt:lpstr>ІСТОРІЯ СТВОРЕННЯ</vt:lpstr>
      <vt:lpstr>СТРУКТУРА ООН  </vt:lpstr>
      <vt:lpstr>Презентація PowerPoint</vt:lpstr>
      <vt:lpstr>БІДНІСТЬ І НЕРІВНІСТЬ: зменшення глобальної бідності та сприяння рівним можливостям через ЦСР (Цілі Сталого Розвитку)  КЛІМАТИЧНІ ЗМІНИ: координація зусиль для боротьби з глобальним потеплінням та підтримка сталого розвитку   ПРАВА ЛЮДИНИ: захист фундаментальних прав і реагування на їх порушення по всьому світу</vt:lpstr>
      <vt:lpstr>ПРОГРАМИ ООН ЗІ СТАЛОГО РОЗВИТКУ</vt:lpstr>
      <vt:lpstr>МИРОТВОРЧІ ОПЕРАЦІЇ ООН</vt:lpstr>
      <vt:lpstr>ВНЕСОК СВІТОВИХ ЛІДЕРІВ ООН</vt:lpstr>
      <vt:lpstr>СУЧАСНІ ВИКЛИКИ ДЛЯ МІЖНАРОДНИХ ОРГАНІЗАЦІЙ</vt:lpstr>
      <vt:lpstr>↓МАЙБУТНЄ ООН↓</vt:lpstr>
      <vt:lpstr>ВИСНОВОК: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НА ТЕМУ: Організація Об'єднаних Націй. Історія, цілі та діяльність ООН</dc:title>
  <dc:creator/>
  <cp:lastModifiedBy>Софія Шевякова</cp:lastModifiedBy>
  <cp:revision>1077</cp:revision>
  <dcterms:created xsi:type="dcterms:W3CDTF">2025-01-06T14:38:44Z</dcterms:created>
  <dcterms:modified xsi:type="dcterms:W3CDTF">2025-09-08T12:26:09Z</dcterms:modified>
</cp:coreProperties>
</file>