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8288000" cy="10287000"/>
  <p:notesSz cx="6858000" cy="9144000"/>
  <p:embeddedFontLst>
    <p:embeddedFont>
      <p:font typeface="Bryndan Write" charset="1" panose="02000503000000000000"/>
      <p:regular r:id="rId10"/>
    </p:embeddedFont>
    <p:embeddedFont>
      <p:font typeface="League Spartan" charset="1" panose="0000080000000000000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jpeg" Type="http://schemas.openxmlformats.org/officeDocument/2006/relationships/image"/><Relationship Id="rId11" Target="../media/image16.jpeg" Type="http://schemas.openxmlformats.org/officeDocument/2006/relationships/image"/><Relationship Id="rId12" Target="../media/image17.jpeg" Type="http://schemas.openxmlformats.org/officeDocument/2006/relationships/image"/><Relationship Id="rId13" Target="../media/image18.png" Type="http://schemas.openxmlformats.org/officeDocument/2006/relationships/image"/><Relationship Id="rId14" Target="../media/image19.jpeg" Type="http://schemas.openxmlformats.org/officeDocument/2006/relationships/image"/><Relationship Id="rId15" Target="../media/image20.png" Type="http://schemas.openxmlformats.org/officeDocument/2006/relationships/image"/><Relationship Id="rId16" Target="../media/image21.png" Type="http://schemas.openxmlformats.org/officeDocument/2006/relationships/image"/><Relationship Id="rId17" Target="../media/image22.jpeg" Type="http://schemas.openxmlformats.org/officeDocument/2006/relationships/image"/><Relationship Id="rId18" Target="../media/image23.jpeg" Type="http://schemas.openxmlformats.org/officeDocument/2006/relationships/image"/><Relationship Id="rId19" Target="../media/image24.png" Type="http://schemas.openxmlformats.org/officeDocument/2006/relationships/image"/><Relationship Id="rId2" Target="../media/image9.png" Type="http://schemas.openxmlformats.org/officeDocument/2006/relationships/image"/><Relationship Id="rId20" Target="../media/image25.png" Type="http://schemas.openxmlformats.org/officeDocument/2006/relationships/image"/><Relationship Id="rId21" Target="../media/image26.png" Type="http://schemas.openxmlformats.org/officeDocument/2006/relationships/image"/><Relationship Id="rId22" Target="../media/image27.jpeg" Type="http://schemas.openxmlformats.org/officeDocument/2006/relationships/image"/><Relationship Id="rId23" Target="../media/image28.png" Type="http://schemas.openxmlformats.org/officeDocument/2006/relationships/image"/><Relationship Id="rId24" Target="../media/image29.svg" Type="http://schemas.openxmlformats.org/officeDocument/2006/relationships/image"/><Relationship Id="rId25" Target="../media/image30.png" Type="http://schemas.openxmlformats.org/officeDocument/2006/relationships/image"/><Relationship Id="rId26" Target="../media/image31.svg" Type="http://schemas.openxmlformats.org/officeDocument/2006/relationships/image"/><Relationship Id="rId27" Target="../media/image32.png" Type="http://schemas.openxmlformats.org/officeDocument/2006/relationships/image"/><Relationship Id="rId28" Target="../media/image33.svg" Type="http://schemas.openxmlformats.org/officeDocument/2006/relationships/image"/><Relationship Id="rId3" Target="../media/image10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Relationship Id="rId8" Target="../media/image7.png" Type="http://schemas.openxmlformats.org/officeDocument/2006/relationships/image"/><Relationship Id="rId9" Target="../media/image8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34.png" Type="http://schemas.openxmlformats.org/officeDocument/2006/relationships/image"/><Relationship Id="rId7" Target="../media/image35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8.png" Type="http://schemas.openxmlformats.org/officeDocument/2006/relationships/image"/><Relationship Id="rId11" Target="../media/image39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36.png" Type="http://schemas.openxmlformats.org/officeDocument/2006/relationships/image"/><Relationship Id="rId9" Target="../media/image37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111954">
            <a:off x="2251339" y="-1104416"/>
            <a:ext cx="14464099" cy="12255037"/>
          </a:xfrm>
          <a:custGeom>
            <a:avLst/>
            <a:gdLst/>
            <a:ahLst/>
            <a:cxnLst/>
            <a:rect r="r" b="b" t="t" l="l"/>
            <a:pathLst>
              <a:path h="12255037" w="14464099">
                <a:moveTo>
                  <a:pt x="0" y="0"/>
                </a:moveTo>
                <a:lnTo>
                  <a:pt x="14464099" y="0"/>
                </a:lnTo>
                <a:lnTo>
                  <a:pt x="14464099" y="12255037"/>
                </a:lnTo>
                <a:lnTo>
                  <a:pt x="0" y="1225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61637" y="1228126"/>
            <a:ext cx="15544909" cy="7830748"/>
          </a:xfrm>
          <a:custGeom>
            <a:avLst/>
            <a:gdLst/>
            <a:ahLst/>
            <a:cxnLst/>
            <a:rect r="r" b="b" t="t" l="l"/>
            <a:pathLst>
              <a:path h="7830748" w="15544909">
                <a:moveTo>
                  <a:pt x="0" y="0"/>
                </a:moveTo>
                <a:lnTo>
                  <a:pt x="15544910" y="0"/>
                </a:lnTo>
                <a:lnTo>
                  <a:pt x="15544910" y="7830748"/>
                </a:lnTo>
                <a:lnTo>
                  <a:pt x="0" y="78307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526214" y="3949308"/>
            <a:ext cx="11914348" cy="21695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289"/>
              </a:lnSpc>
            </a:pPr>
            <a:r>
              <a:rPr lang="en-US" sz="15289">
                <a:solidFill>
                  <a:srgbClr val="000000"/>
                </a:solidFill>
                <a:latin typeface="Bryndan Write"/>
                <a:ea typeface="Bryndan Write"/>
                <a:cs typeface="Bryndan Write"/>
                <a:sym typeface="Bryndan Write"/>
              </a:rPr>
              <a:t>わたしのゆめのまち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-3063825">
            <a:off x="1499980" y="6605039"/>
            <a:ext cx="1925370" cy="3229132"/>
          </a:xfrm>
          <a:custGeom>
            <a:avLst/>
            <a:gdLst/>
            <a:ahLst/>
            <a:cxnLst/>
            <a:rect r="r" b="b" t="t" l="l"/>
            <a:pathLst>
              <a:path h="3229132" w="1925370">
                <a:moveTo>
                  <a:pt x="0" y="0"/>
                </a:moveTo>
                <a:lnTo>
                  <a:pt x="1925370" y="0"/>
                </a:lnTo>
                <a:lnTo>
                  <a:pt x="1925370" y="3229132"/>
                </a:lnTo>
                <a:lnTo>
                  <a:pt x="0" y="32291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925703" y="700077"/>
            <a:ext cx="2180844" cy="4114800"/>
          </a:xfrm>
          <a:custGeom>
            <a:avLst/>
            <a:gdLst/>
            <a:ahLst/>
            <a:cxnLst/>
            <a:rect r="r" b="b" t="t" l="l"/>
            <a:pathLst>
              <a:path h="4114800" w="2180844">
                <a:moveTo>
                  <a:pt x="0" y="0"/>
                </a:moveTo>
                <a:lnTo>
                  <a:pt x="2180844" y="0"/>
                </a:lnTo>
                <a:lnTo>
                  <a:pt x="21808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1617254">
            <a:off x="15667258" y="7209647"/>
            <a:ext cx="4121875" cy="3325644"/>
          </a:xfrm>
          <a:custGeom>
            <a:avLst/>
            <a:gdLst/>
            <a:ahLst/>
            <a:cxnLst/>
            <a:rect r="r" b="b" t="t" l="l"/>
            <a:pathLst>
              <a:path h="3325644" w="4121875">
                <a:moveTo>
                  <a:pt x="0" y="0"/>
                </a:moveTo>
                <a:lnTo>
                  <a:pt x="4121874" y="0"/>
                </a:lnTo>
                <a:lnTo>
                  <a:pt x="4121874" y="3325644"/>
                </a:lnTo>
                <a:lnTo>
                  <a:pt x="0" y="33256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1634560">
            <a:off x="-383500" y="113939"/>
            <a:ext cx="4121875" cy="3325644"/>
          </a:xfrm>
          <a:custGeom>
            <a:avLst/>
            <a:gdLst/>
            <a:ahLst/>
            <a:cxnLst/>
            <a:rect r="r" b="b" t="t" l="l"/>
            <a:pathLst>
              <a:path h="3325644" w="4121875">
                <a:moveTo>
                  <a:pt x="0" y="0"/>
                </a:moveTo>
                <a:lnTo>
                  <a:pt x="4121875" y="0"/>
                </a:lnTo>
                <a:lnTo>
                  <a:pt x="4121875" y="3325644"/>
                </a:lnTo>
                <a:lnTo>
                  <a:pt x="0" y="33256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678776" y="3930789"/>
            <a:ext cx="267762" cy="267762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5405453" y="6439660"/>
            <a:ext cx="7857278" cy="977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5"/>
              </a:lnSpc>
            </a:pPr>
            <a:r>
              <a:rPr lang="en-US" sz="5396">
                <a:solidFill>
                  <a:srgbClr val="000000"/>
                </a:solidFill>
                <a:latin typeface="Bryndan Write"/>
                <a:ea typeface="Bryndan Write"/>
                <a:cs typeface="Bryndan Write"/>
                <a:sym typeface="Bryndan Write"/>
              </a:rPr>
              <a:t>ポラトホノヴァ・スライヨホン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334016" y="8219605"/>
            <a:ext cx="267762" cy="267762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6840354" y="8990538"/>
            <a:ext cx="267762" cy="267762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4104912" y="9392181"/>
            <a:ext cx="267762" cy="267762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5137691" y="760938"/>
            <a:ext cx="267762" cy="267762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128850" y="700077"/>
            <a:ext cx="267762" cy="267762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7460433" y="3663027"/>
            <a:ext cx="267762" cy="267762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634560">
            <a:off x="-82440" y="-62622"/>
            <a:ext cx="4121875" cy="3325644"/>
          </a:xfrm>
          <a:custGeom>
            <a:avLst/>
            <a:gdLst/>
            <a:ahLst/>
            <a:cxnLst/>
            <a:rect r="r" b="b" t="t" l="l"/>
            <a:pathLst>
              <a:path h="3325644" w="4121875">
                <a:moveTo>
                  <a:pt x="0" y="0"/>
                </a:moveTo>
                <a:lnTo>
                  <a:pt x="4121874" y="0"/>
                </a:lnTo>
                <a:lnTo>
                  <a:pt x="4121874" y="3325644"/>
                </a:lnTo>
                <a:lnTo>
                  <a:pt x="0" y="33256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458115" y="2630359"/>
            <a:ext cx="267762" cy="267762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94819" y="6574171"/>
            <a:ext cx="267762" cy="267762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840354" y="8990538"/>
            <a:ext cx="267762" cy="267762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1611291" y="7593929"/>
            <a:ext cx="267762" cy="267762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5137691" y="760938"/>
            <a:ext cx="267762" cy="267762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3128850" y="700077"/>
            <a:ext cx="267762" cy="267762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7556488" y="5727149"/>
            <a:ext cx="267762" cy="267762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2408416">
            <a:off x="13643391" y="-288731"/>
            <a:ext cx="5116238" cy="2634863"/>
          </a:xfrm>
          <a:custGeom>
            <a:avLst/>
            <a:gdLst/>
            <a:ahLst/>
            <a:cxnLst/>
            <a:rect r="r" b="b" t="t" l="l"/>
            <a:pathLst>
              <a:path h="2634863" w="5116238">
                <a:moveTo>
                  <a:pt x="0" y="0"/>
                </a:moveTo>
                <a:lnTo>
                  <a:pt x="5116238" y="0"/>
                </a:lnTo>
                <a:lnTo>
                  <a:pt x="5116238" y="2634862"/>
                </a:lnTo>
                <a:lnTo>
                  <a:pt x="0" y="26348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1204924">
            <a:off x="-776607" y="7556158"/>
            <a:ext cx="4804559" cy="3639453"/>
          </a:xfrm>
          <a:custGeom>
            <a:avLst/>
            <a:gdLst/>
            <a:ahLst/>
            <a:cxnLst/>
            <a:rect r="r" b="b" t="t" l="l"/>
            <a:pathLst>
              <a:path h="3639453" w="4804559">
                <a:moveTo>
                  <a:pt x="0" y="0"/>
                </a:moveTo>
                <a:lnTo>
                  <a:pt x="4804559" y="0"/>
                </a:lnTo>
                <a:lnTo>
                  <a:pt x="4804559" y="3639453"/>
                </a:lnTo>
                <a:lnTo>
                  <a:pt x="0" y="3639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3441652" y="8543586"/>
            <a:ext cx="1517559" cy="2863319"/>
          </a:xfrm>
          <a:custGeom>
            <a:avLst/>
            <a:gdLst/>
            <a:ahLst/>
            <a:cxnLst/>
            <a:rect r="r" b="b" t="t" l="l"/>
            <a:pathLst>
              <a:path h="2863319" w="1517559">
                <a:moveTo>
                  <a:pt x="0" y="0"/>
                </a:moveTo>
                <a:lnTo>
                  <a:pt x="1517559" y="0"/>
                </a:lnTo>
                <a:lnTo>
                  <a:pt x="1517559" y="2863319"/>
                </a:lnTo>
                <a:lnTo>
                  <a:pt x="0" y="28633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7" id="27"/>
          <p:cNvGrpSpPr/>
          <p:nvPr/>
        </p:nvGrpSpPr>
        <p:grpSpPr>
          <a:xfrm rot="0">
            <a:off x="797171" y="1702414"/>
            <a:ext cx="16688024" cy="8182407"/>
            <a:chOff x="0" y="0"/>
            <a:chExt cx="4395200" cy="2155037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4395200" cy="2155037"/>
            </a:xfrm>
            <a:custGeom>
              <a:avLst/>
              <a:gdLst/>
              <a:ahLst/>
              <a:cxnLst/>
              <a:rect r="r" b="b" t="t" l="l"/>
              <a:pathLst>
                <a:path h="2155037" w="4395200">
                  <a:moveTo>
                    <a:pt x="23660" y="0"/>
                  </a:moveTo>
                  <a:lnTo>
                    <a:pt x="4371540" y="0"/>
                  </a:lnTo>
                  <a:cubicBezTo>
                    <a:pt x="4384607" y="0"/>
                    <a:pt x="4395200" y="10593"/>
                    <a:pt x="4395200" y="23660"/>
                  </a:cubicBezTo>
                  <a:lnTo>
                    <a:pt x="4395200" y="2131377"/>
                  </a:lnTo>
                  <a:cubicBezTo>
                    <a:pt x="4395200" y="2144444"/>
                    <a:pt x="4384607" y="2155037"/>
                    <a:pt x="4371540" y="2155037"/>
                  </a:cubicBezTo>
                  <a:lnTo>
                    <a:pt x="23660" y="2155037"/>
                  </a:lnTo>
                  <a:cubicBezTo>
                    <a:pt x="17385" y="2155037"/>
                    <a:pt x="11367" y="2152545"/>
                    <a:pt x="6930" y="2148107"/>
                  </a:cubicBezTo>
                  <a:cubicBezTo>
                    <a:pt x="2493" y="2143670"/>
                    <a:pt x="0" y="2137652"/>
                    <a:pt x="0" y="2131377"/>
                  </a:cubicBezTo>
                  <a:lnTo>
                    <a:pt x="0" y="23660"/>
                  </a:lnTo>
                  <a:cubicBezTo>
                    <a:pt x="0" y="10593"/>
                    <a:pt x="10593" y="0"/>
                    <a:pt x="23660" y="0"/>
                  </a:cubicBezTo>
                  <a:close/>
                </a:path>
              </a:pathLst>
            </a:custGeom>
            <a:solidFill>
              <a:srgbClr val="FFF4EF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57150"/>
              <a:ext cx="4395200" cy="221218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30" id="30"/>
          <p:cNvSpPr/>
          <p:nvPr/>
        </p:nvSpPr>
        <p:spPr>
          <a:xfrm flipH="false" flipV="false" rot="-1617254">
            <a:off x="16092990" y="7327716"/>
            <a:ext cx="4121875" cy="3325644"/>
          </a:xfrm>
          <a:custGeom>
            <a:avLst/>
            <a:gdLst/>
            <a:ahLst/>
            <a:cxnLst/>
            <a:rect r="r" b="b" t="t" l="l"/>
            <a:pathLst>
              <a:path h="3325644" w="4121875">
                <a:moveTo>
                  <a:pt x="0" y="0"/>
                </a:moveTo>
                <a:lnTo>
                  <a:pt x="4121874" y="0"/>
                </a:lnTo>
                <a:lnTo>
                  <a:pt x="4121874" y="3325644"/>
                </a:lnTo>
                <a:lnTo>
                  <a:pt x="0" y="33256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894819" y="1785440"/>
            <a:ext cx="2902342" cy="2151657"/>
          </a:xfrm>
          <a:custGeom>
            <a:avLst/>
            <a:gdLst/>
            <a:ahLst/>
            <a:cxnLst/>
            <a:rect r="r" b="b" t="t" l="l"/>
            <a:pathLst>
              <a:path h="2151657" w="2902342">
                <a:moveTo>
                  <a:pt x="0" y="0"/>
                </a:moveTo>
                <a:lnTo>
                  <a:pt x="2902342" y="0"/>
                </a:lnTo>
                <a:lnTo>
                  <a:pt x="2902342" y="2151657"/>
                </a:lnTo>
                <a:lnTo>
                  <a:pt x="0" y="215165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6808" t="-9465" r="-4300" b="-48655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9207089" y="1955539"/>
            <a:ext cx="4055643" cy="1896074"/>
          </a:xfrm>
          <a:custGeom>
            <a:avLst/>
            <a:gdLst/>
            <a:ahLst/>
            <a:cxnLst/>
            <a:rect r="r" b="b" t="t" l="l"/>
            <a:pathLst>
              <a:path h="1896074" w="4055643">
                <a:moveTo>
                  <a:pt x="0" y="0"/>
                </a:moveTo>
                <a:lnTo>
                  <a:pt x="4055642" y="0"/>
                </a:lnTo>
                <a:lnTo>
                  <a:pt x="4055642" y="1896075"/>
                </a:lnTo>
                <a:lnTo>
                  <a:pt x="0" y="189607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-20495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5137691" y="1955539"/>
            <a:ext cx="4021284" cy="1926836"/>
          </a:xfrm>
          <a:custGeom>
            <a:avLst/>
            <a:gdLst/>
            <a:ahLst/>
            <a:cxnLst/>
            <a:rect r="r" b="b" t="t" l="l"/>
            <a:pathLst>
              <a:path h="1926836" w="4021284">
                <a:moveTo>
                  <a:pt x="0" y="0"/>
                </a:moveTo>
                <a:lnTo>
                  <a:pt x="4021284" y="0"/>
                </a:lnTo>
                <a:lnTo>
                  <a:pt x="4021284" y="1926837"/>
                </a:lnTo>
                <a:lnTo>
                  <a:pt x="0" y="192683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8892" t="-23280" r="-8102" b="-47635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894819" y="6841933"/>
            <a:ext cx="1764258" cy="2975947"/>
          </a:xfrm>
          <a:custGeom>
            <a:avLst/>
            <a:gdLst/>
            <a:ahLst/>
            <a:cxnLst/>
            <a:rect r="r" b="b" t="t" l="l"/>
            <a:pathLst>
              <a:path h="2975947" w="1764258">
                <a:moveTo>
                  <a:pt x="0" y="0"/>
                </a:moveTo>
                <a:lnTo>
                  <a:pt x="1764259" y="0"/>
                </a:lnTo>
                <a:lnTo>
                  <a:pt x="1764259" y="2975947"/>
                </a:lnTo>
                <a:lnTo>
                  <a:pt x="0" y="297594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25324" t="-1588" r="-25685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2556325" y="6841933"/>
            <a:ext cx="1810482" cy="3042888"/>
          </a:xfrm>
          <a:custGeom>
            <a:avLst/>
            <a:gdLst/>
            <a:ahLst/>
            <a:cxnLst/>
            <a:rect r="r" b="b" t="t" l="l"/>
            <a:pathLst>
              <a:path h="3042888" w="1810482">
                <a:moveTo>
                  <a:pt x="0" y="0"/>
                </a:moveTo>
                <a:lnTo>
                  <a:pt x="1810482" y="0"/>
                </a:lnTo>
                <a:lnTo>
                  <a:pt x="1810482" y="3042888"/>
                </a:lnTo>
                <a:lnTo>
                  <a:pt x="0" y="304288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23047" t="-759" r="-2619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985038" y="4203820"/>
            <a:ext cx="1360952" cy="1729416"/>
          </a:xfrm>
          <a:custGeom>
            <a:avLst/>
            <a:gdLst/>
            <a:ahLst/>
            <a:cxnLst/>
            <a:rect r="r" b="b" t="t" l="l"/>
            <a:pathLst>
              <a:path h="1729416" w="1360952">
                <a:moveTo>
                  <a:pt x="0" y="0"/>
                </a:moveTo>
                <a:lnTo>
                  <a:pt x="1360952" y="0"/>
                </a:lnTo>
                <a:lnTo>
                  <a:pt x="1360952" y="1729415"/>
                </a:lnTo>
                <a:lnTo>
                  <a:pt x="0" y="172941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10964" t="-3337" r="-10596" b="-5018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2286935" y="4391618"/>
            <a:ext cx="1644106" cy="1525820"/>
          </a:xfrm>
          <a:custGeom>
            <a:avLst/>
            <a:gdLst/>
            <a:ahLst/>
            <a:cxnLst/>
            <a:rect r="r" b="b" t="t" l="l"/>
            <a:pathLst>
              <a:path h="1525820" w="1644106">
                <a:moveTo>
                  <a:pt x="0" y="0"/>
                </a:moveTo>
                <a:lnTo>
                  <a:pt x="1644107" y="0"/>
                </a:lnTo>
                <a:lnTo>
                  <a:pt x="1644107" y="1525819"/>
                </a:lnTo>
                <a:lnTo>
                  <a:pt x="0" y="152581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1549" t="-2947" r="-4774" b="-3643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5093092" y="4203820"/>
            <a:ext cx="3454237" cy="1791091"/>
          </a:xfrm>
          <a:custGeom>
            <a:avLst/>
            <a:gdLst/>
            <a:ahLst/>
            <a:cxnLst/>
            <a:rect r="r" b="b" t="t" l="l"/>
            <a:pathLst>
              <a:path h="1791091" w="3454237">
                <a:moveTo>
                  <a:pt x="0" y="0"/>
                </a:moveTo>
                <a:lnTo>
                  <a:pt x="3454237" y="0"/>
                </a:lnTo>
                <a:lnTo>
                  <a:pt x="3454237" y="1791091"/>
                </a:lnTo>
                <a:lnTo>
                  <a:pt x="0" y="179109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1070" t="-4836" r="-2552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8547329" y="4086597"/>
            <a:ext cx="2921652" cy="1908313"/>
          </a:xfrm>
          <a:custGeom>
            <a:avLst/>
            <a:gdLst/>
            <a:ahLst/>
            <a:cxnLst/>
            <a:rect r="r" b="b" t="t" l="l"/>
            <a:pathLst>
              <a:path h="1908313" w="2921652">
                <a:moveTo>
                  <a:pt x="0" y="0"/>
                </a:moveTo>
                <a:lnTo>
                  <a:pt x="2921651" y="0"/>
                </a:lnTo>
                <a:lnTo>
                  <a:pt x="2921651" y="1908314"/>
                </a:lnTo>
                <a:lnTo>
                  <a:pt x="0" y="1908314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3450" t="-12324" r="-2300" b="-11151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11468980" y="4449041"/>
            <a:ext cx="1927632" cy="1545869"/>
          </a:xfrm>
          <a:custGeom>
            <a:avLst/>
            <a:gdLst/>
            <a:ahLst/>
            <a:cxnLst/>
            <a:rect r="r" b="b" t="t" l="l"/>
            <a:pathLst>
              <a:path h="1545869" w="1927632">
                <a:moveTo>
                  <a:pt x="0" y="0"/>
                </a:moveTo>
                <a:lnTo>
                  <a:pt x="1927632" y="0"/>
                </a:lnTo>
                <a:lnTo>
                  <a:pt x="1927632" y="1545870"/>
                </a:lnTo>
                <a:lnTo>
                  <a:pt x="0" y="1545870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39443" t="-30468" r="-34858" b="-32542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3647934" y="6875403"/>
            <a:ext cx="2622554" cy="2975947"/>
          </a:xfrm>
          <a:custGeom>
            <a:avLst/>
            <a:gdLst/>
            <a:ahLst/>
            <a:cxnLst/>
            <a:rect r="r" b="b" t="t" l="l"/>
            <a:pathLst>
              <a:path h="2975947" w="2622554">
                <a:moveTo>
                  <a:pt x="0" y="0"/>
                </a:moveTo>
                <a:lnTo>
                  <a:pt x="2622554" y="0"/>
                </a:lnTo>
                <a:lnTo>
                  <a:pt x="2622554" y="2975948"/>
                </a:lnTo>
                <a:lnTo>
                  <a:pt x="0" y="2975948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42" id="42"/>
          <p:cNvSpPr/>
          <p:nvPr/>
        </p:nvSpPr>
        <p:spPr>
          <a:xfrm flipH="false" flipV="false" rot="0">
            <a:off x="16125125" y="1785440"/>
            <a:ext cx="1265442" cy="1680766"/>
          </a:xfrm>
          <a:custGeom>
            <a:avLst/>
            <a:gdLst/>
            <a:ahLst/>
            <a:cxnLst/>
            <a:rect r="r" b="b" t="t" l="l"/>
            <a:pathLst>
              <a:path h="1680766" w="1265442">
                <a:moveTo>
                  <a:pt x="0" y="0"/>
                </a:moveTo>
                <a:lnTo>
                  <a:pt x="1265441" y="0"/>
                </a:lnTo>
                <a:lnTo>
                  <a:pt x="1265441" y="1680767"/>
                </a:lnTo>
                <a:lnTo>
                  <a:pt x="0" y="168076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43" id="43"/>
          <p:cNvSpPr/>
          <p:nvPr/>
        </p:nvSpPr>
        <p:spPr>
          <a:xfrm flipH="false" flipV="false" rot="0">
            <a:off x="15361137" y="1682670"/>
            <a:ext cx="1265442" cy="1680766"/>
          </a:xfrm>
          <a:custGeom>
            <a:avLst/>
            <a:gdLst/>
            <a:ahLst/>
            <a:cxnLst/>
            <a:rect r="r" b="b" t="t" l="l"/>
            <a:pathLst>
              <a:path h="1680766" w="1265442">
                <a:moveTo>
                  <a:pt x="0" y="0"/>
                </a:moveTo>
                <a:lnTo>
                  <a:pt x="1265442" y="0"/>
                </a:lnTo>
                <a:lnTo>
                  <a:pt x="1265442" y="1680767"/>
                </a:lnTo>
                <a:lnTo>
                  <a:pt x="0" y="168076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44" id="44"/>
          <p:cNvSpPr/>
          <p:nvPr/>
        </p:nvSpPr>
        <p:spPr>
          <a:xfrm flipH="false" flipV="false" rot="0">
            <a:off x="14297708" y="1789975"/>
            <a:ext cx="1265442" cy="1680766"/>
          </a:xfrm>
          <a:custGeom>
            <a:avLst/>
            <a:gdLst/>
            <a:ahLst/>
            <a:cxnLst/>
            <a:rect r="r" b="b" t="t" l="l"/>
            <a:pathLst>
              <a:path h="1680766" w="1265442">
                <a:moveTo>
                  <a:pt x="0" y="0"/>
                </a:moveTo>
                <a:lnTo>
                  <a:pt x="1265442" y="0"/>
                </a:lnTo>
                <a:lnTo>
                  <a:pt x="1265442" y="1680767"/>
                </a:lnTo>
                <a:lnTo>
                  <a:pt x="0" y="168076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16376407" y="2844572"/>
            <a:ext cx="1265442" cy="1680766"/>
          </a:xfrm>
          <a:custGeom>
            <a:avLst/>
            <a:gdLst/>
            <a:ahLst/>
            <a:cxnLst/>
            <a:rect r="r" b="b" t="t" l="l"/>
            <a:pathLst>
              <a:path h="1680766" w="1265442">
                <a:moveTo>
                  <a:pt x="0" y="0"/>
                </a:moveTo>
                <a:lnTo>
                  <a:pt x="1265441" y="0"/>
                </a:lnTo>
                <a:lnTo>
                  <a:pt x="1265441" y="1680766"/>
                </a:lnTo>
                <a:lnTo>
                  <a:pt x="0" y="168076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15361137" y="2341223"/>
            <a:ext cx="1265442" cy="1680766"/>
          </a:xfrm>
          <a:custGeom>
            <a:avLst/>
            <a:gdLst/>
            <a:ahLst/>
            <a:cxnLst/>
            <a:rect r="r" b="b" t="t" l="l"/>
            <a:pathLst>
              <a:path h="1680766" w="1265442">
                <a:moveTo>
                  <a:pt x="0" y="0"/>
                </a:moveTo>
                <a:lnTo>
                  <a:pt x="1265442" y="0"/>
                </a:lnTo>
                <a:lnTo>
                  <a:pt x="1265442" y="1680767"/>
                </a:lnTo>
                <a:lnTo>
                  <a:pt x="0" y="168076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14297708" y="2861269"/>
            <a:ext cx="1265442" cy="1680766"/>
          </a:xfrm>
          <a:custGeom>
            <a:avLst/>
            <a:gdLst/>
            <a:ahLst/>
            <a:cxnLst/>
            <a:rect r="r" b="b" t="t" l="l"/>
            <a:pathLst>
              <a:path h="1680766" w="1265442">
                <a:moveTo>
                  <a:pt x="0" y="0"/>
                </a:moveTo>
                <a:lnTo>
                  <a:pt x="1265442" y="0"/>
                </a:lnTo>
                <a:lnTo>
                  <a:pt x="1265442" y="1680766"/>
                </a:lnTo>
                <a:lnTo>
                  <a:pt x="0" y="168076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0">
            <a:off x="15187604" y="3541210"/>
            <a:ext cx="1265442" cy="1680766"/>
          </a:xfrm>
          <a:custGeom>
            <a:avLst/>
            <a:gdLst/>
            <a:ahLst/>
            <a:cxnLst/>
            <a:rect r="r" b="b" t="t" l="l"/>
            <a:pathLst>
              <a:path h="1680766" w="1265442">
                <a:moveTo>
                  <a:pt x="0" y="0"/>
                </a:moveTo>
                <a:lnTo>
                  <a:pt x="1265442" y="0"/>
                </a:lnTo>
                <a:lnTo>
                  <a:pt x="1265442" y="1680766"/>
                </a:lnTo>
                <a:lnTo>
                  <a:pt x="0" y="168076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14297708" y="3937097"/>
            <a:ext cx="1265442" cy="1680766"/>
          </a:xfrm>
          <a:custGeom>
            <a:avLst/>
            <a:gdLst/>
            <a:ahLst/>
            <a:cxnLst/>
            <a:rect r="r" b="b" t="t" l="l"/>
            <a:pathLst>
              <a:path h="1680766" w="1265442">
                <a:moveTo>
                  <a:pt x="0" y="0"/>
                </a:moveTo>
                <a:lnTo>
                  <a:pt x="1265442" y="0"/>
                </a:lnTo>
                <a:lnTo>
                  <a:pt x="1265442" y="1680767"/>
                </a:lnTo>
                <a:lnTo>
                  <a:pt x="0" y="168076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50" id="50"/>
          <p:cNvSpPr/>
          <p:nvPr/>
        </p:nvSpPr>
        <p:spPr>
          <a:xfrm flipH="false" flipV="false" rot="0">
            <a:off x="16148758" y="3701652"/>
            <a:ext cx="1541612" cy="2195904"/>
          </a:xfrm>
          <a:custGeom>
            <a:avLst/>
            <a:gdLst/>
            <a:ahLst/>
            <a:cxnLst/>
            <a:rect r="r" b="b" t="t" l="l"/>
            <a:pathLst>
              <a:path h="2195904" w="1541612">
                <a:moveTo>
                  <a:pt x="0" y="0"/>
                </a:moveTo>
                <a:lnTo>
                  <a:pt x="1541611" y="0"/>
                </a:lnTo>
                <a:lnTo>
                  <a:pt x="1541611" y="2195904"/>
                </a:lnTo>
                <a:lnTo>
                  <a:pt x="0" y="2195904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-23501" t="0" r="-48557" b="-7596"/>
            </a:stretch>
          </a:blipFill>
        </p:spPr>
      </p:sp>
      <p:sp>
        <p:nvSpPr>
          <p:cNvPr name="Freeform 51" id="51"/>
          <p:cNvSpPr/>
          <p:nvPr/>
        </p:nvSpPr>
        <p:spPr>
          <a:xfrm flipH="false" flipV="false" rot="0">
            <a:off x="15361137" y="4314144"/>
            <a:ext cx="1265442" cy="1680766"/>
          </a:xfrm>
          <a:custGeom>
            <a:avLst/>
            <a:gdLst/>
            <a:ahLst/>
            <a:cxnLst/>
            <a:rect r="r" b="b" t="t" l="l"/>
            <a:pathLst>
              <a:path h="1680766" w="1265442">
                <a:moveTo>
                  <a:pt x="0" y="0"/>
                </a:moveTo>
                <a:lnTo>
                  <a:pt x="1265442" y="0"/>
                </a:lnTo>
                <a:lnTo>
                  <a:pt x="1265442" y="1680767"/>
                </a:lnTo>
                <a:lnTo>
                  <a:pt x="0" y="1680767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52" id="52"/>
          <p:cNvSpPr/>
          <p:nvPr/>
        </p:nvSpPr>
        <p:spPr>
          <a:xfrm flipH="false" flipV="false" rot="0">
            <a:off x="8511279" y="4303117"/>
            <a:ext cx="1265442" cy="1680766"/>
          </a:xfrm>
          <a:custGeom>
            <a:avLst/>
            <a:gdLst/>
            <a:ahLst/>
            <a:cxnLst/>
            <a:rect r="r" b="b" t="t" l="l"/>
            <a:pathLst>
              <a:path h="1680766" w="1265442">
                <a:moveTo>
                  <a:pt x="0" y="0"/>
                </a:moveTo>
                <a:lnTo>
                  <a:pt x="1265442" y="0"/>
                </a:lnTo>
                <a:lnTo>
                  <a:pt x="1265442" y="1680766"/>
                </a:lnTo>
                <a:lnTo>
                  <a:pt x="0" y="168076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53" id="53"/>
          <p:cNvSpPr/>
          <p:nvPr/>
        </p:nvSpPr>
        <p:spPr>
          <a:xfrm flipH="false" flipV="false" rot="0">
            <a:off x="14554883" y="4381593"/>
            <a:ext cx="1265442" cy="1680766"/>
          </a:xfrm>
          <a:custGeom>
            <a:avLst/>
            <a:gdLst/>
            <a:ahLst/>
            <a:cxnLst/>
            <a:rect r="r" b="b" t="t" l="l"/>
            <a:pathLst>
              <a:path h="1680766" w="1265442">
                <a:moveTo>
                  <a:pt x="0" y="0"/>
                </a:moveTo>
                <a:lnTo>
                  <a:pt x="1265442" y="0"/>
                </a:lnTo>
                <a:lnTo>
                  <a:pt x="1265442" y="1680766"/>
                </a:lnTo>
                <a:lnTo>
                  <a:pt x="0" y="168076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54" id="54"/>
          <p:cNvSpPr/>
          <p:nvPr/>
        </p:nvSpPr>
        <p:spPr>
          <a:xfrm flipH="false" flipV="false" rot="0">
            <a:off x="5405453" y="5994911"/>
            <a:ext cx="4584821" cy="4584821"/>
          </a:xfrm>
          <a:custGeom>
            <a:avLst/>
            <a:gdLst/>
            <a:ahLst/>
            <a:cxnLst/>
            <a:rect r="r" b="b" t="t" l="l"/>
            <a:pathLst>
              <a:path h="4584821" w="4584821">
                <a:moveTo>
                  <a:pt x="0" y="0"/>
                </a:moveTo>
                <a:lnTo>
                  <a:pt x="4584821" y="0"/>
                </a:lnTo>
                <a:lnTo>
                  <a:pt x="4584821" y="4584821"/>
                </a:lnTo>
                <a:lnTo>
                  <a:pt x="0" y="4584821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  <p:sp>
        <p:nvSpPr>
          <p:cNvPr name="Freeform 55" id="55"/>
          <p:cNvSpPr/>
          <p:nvPr/>
        </p:nvSpPr>
        <p:spPr>
          <a:xfrm flipH="false" flipV="false" rot="0">
            <a:off x="8734108" y="6132535"/>
            <a:ext cx="4394743" cy="4394743"/>
          </a:xfrm>
          <a:custGeom>
            <a:avLst/>
            <a:gdLst/>
            <a:ahLst/>
            <a:cxnLst/>
            <a:rect r="r" b="b" t="t" l="l"/>
            <a:pathLst>
              <a:path h="4394743" w="4394743">
                <a:moveTo>
                  <a:pt x="0" y="0"/>
                </a:moveTo>
                <a:lnTo>
                  <a:pt x="4394742" y="0"/>
                </a:lnTo>
                <a:lnTo>
                  <a:pt x="4394742" y="4394743"/>
                </a:lnTo>
                <a:lnTo>
                  <a:pt x="0" y="4394743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  <p:sp>
        <p:nvSpPr>
          <p:cNvPr name="Freeform 56" id="56"/>
          <p:cNvSpPr/>
          <p:nvPr/>
        </p:nvSpPr>
        <p:spPr>
          <a:xfrm flipH="false" flipV="false" rot="0">
            <a:off x="14554883" y="8060260"/>
            <a:ext cx="3414267" cy="1791091"/>
          </a:xfrm>
          <a:custGeom>
            <a:avLst/>
            <a:gdLst/>
            <a:ahLst/>
            <a:cxnLst/>
            <a:rect r="r" b="b" t="t" l="l"/>
            <a:pathLst>
              <a:path h="1791091" w="3414267">
                <a:moveTo>
                  <a:pt x="0" y="0"/>
                </a:moveTo>
                <a:lnTo>
                  <a:pt x="3414267" y="0"/>
                </a:lnTo>
                <a:lnTo>
                  <a:pt x="3414267" y="1791091"/>
                </a:lnTo>
                <a:lnTo>
                  <a:pt x="0" y="179109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57" id="57"/>
          <p:cNvSpPr/>
          <p:nvPr/>
        </p:nvSpPr>
        <p:spPr>
          <a:xfrm flipH="false" flipV="false" rot="0">
            <a:off x="13128850" y="8224512"/>
            <a:ext cx="1417682" cy="1593368"/>
          </a:xfrm>
          <a:custGeom>
            <a:avLst/>
            <a:gdLst/>
            <a:ahLst/>
            <a:cxnLst/>
            <a:rect r="r" b="b" t="t" l="l"/>
            <a:pathLst>
              <a:path h="1593368" w="1417682">
                <a:moveTo>
                  <a:pt x="0" y="0"/>
                </a:moveTo>
                <a:lnTo>
                  <a:pt x="1417682" y="0"/>
                </a:lnTo>
                <a:lnTo>
                  <a:pt x="1417682" y="1593368"/>
                </a:lnTo>
                <a:lnTo>
                  <a:pt x="0" y="1593368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l="-9233" t="-3593" r="-9549" b="-3513"/>
            </a:stretch>
          </a:blipFill>
        </p:spPr>
      </p:sp>
      <p:sp>
        <p:nvSpPr>
          <p:cNvPr name="Freeform 58" id="58"/>
          <p:cNvSpPr/>
          <p:nvPr/>
        </p:nvSpPr>
        <p:spPr>
          <a:xfrm flipH="false" flipV="false" rot="0">
            <a:off x="15375466" y="6405259"/>
            <a:ext cx="2502227" cy="1743892"/>
          </a:xfrm>
          <a:custGeom>
            <a:avLst/>
            <a:gdLst/>
            <a:ahLst/>
            <a:cxnLst/>
            <a:rect r="r" b="b" t="t" l="l"/>
            <a:pathLst>
              <a:path h="1743892" w="2502227">
                <a:moveTo>
                  <a:pt x="0" y="0"/>
                </a:moveTo>
                <a:lnTo>
                  <a:pt x="2502226" y="0"/>
                </a:lnTo>
                <a:lnTo>
                  <a:pt x="2502226" y="1743892"/>
                </a:lnTo>
                <a:lnTo>
                  <a:pt x="0" y="174389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-9428"/>
            </a:stretch>
          </a:blipFill>
        </p:spPr>
      </p:sp>
      <p:sp>
        <p:nvSpPr>
          <p:cNvPr name="Freeform 59" id="59"/>
          <p:cNvSpPr/>
          <p:nvPr/>
        </p:nvSpPr>
        <p:spPr>
          <a:xfrm flipH="false" flipV="false" rot="0">
            <a:off x="13128850" y="6708052"/>
            <a:ext cx="1954678" cy="1441099"/>
          </a:xfrm>
          <a:custGeom>
            <a:avLst/>
            <a:gdLst/>
            <a:ahLst/>
            <a:cxnLst/>
            <a:rect r="r" b="b" t="t" l="l"/>
            <a:pathLst>
              <a:path h="1441099" w="1954678">
                <a:moveTo>
                  <a:pt x="0" y="0"/>
                </a:moveTo>
                <a:lnTo>
                  <a:pt x="1954678" y="0"/>
                </a:lnTo>
                <a:lnTo>
                  <a:pt x="1954678" y="1441099"/>
                </a:lnTo>
                <a:lnTo>
                  <a:pt x="0" y="144109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27355" t="-29538" r="-30463" b="-31008"/>
            </a:stretch>
          </a:blipFill>
        </p:spPr>
      </p:sp>
      <p:sp>
        <p:nvSpPr>
          <p:cNvPr name="Freeform 60" id="60"/>
          <p:cNvSpPr/>
          <p:nvPr/>
        </p:nvSpPr>
        <p:spPr>
          <a:xfrm flipH="false" flipV="false" rot="0">
            <a:off x="17279751" y="5324888"/>
            <a:ext cx="276737" cy="280822"/>
          </a:xfrm>
          <a:custGeom>
            <a:avLst/>
            <a:gdLst/>
            <a:ahLst/>
            <a:cxnLst/>
            <a:rect r="r" b="b" t="t" l="l"/>
            <a:pathLst>
              <a:path h="280822" w="276737">
                <a:moveTo>
                  <a:pt x="0" y="0"/>
                </a:moveTo>
                <a:lnTo>
                  <a:pt x="276737" y="0"/>
                </a:lnTo>
                <a:lnTo>
                  <a:pt x="276737" y="280822"/>
                </a:lnTo>
                <a:lnTo>
                  <a:pt x="0" y="280822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1" id="61"/>
          <p:cNvSpPr/>
          <p:nvPr/>
        </p:nvSpPr>
        <p:spPr>
          <a:xfrm flipH="false" flipV="false" rot="0">
            <a:off x="16323449" y="3470742"/>
            <a:ext cx="259193" cy="384642"/>
          </a:xfrm>
          <a:custGeom>
            <a:avLst/>
            <a:gdLst/>
            <a:ahLst/>
            <a:cxnLst/>
            <a:rect r="r" b="b" t="t" l="l"/>
            <a:pathLst>
              <a:path h="384642" w="259193">
                <a:moveTo>
                  <a:pt x="0" y="0"/>
                </a:moveTo>
                <a:lnTo>
                  <a:pt x="259193" y="0"/>
                </a:lnTo>
                <a:lnTo>
                  <a:pt x="259193" y="384641"/>
                </a:lnTo>
                <a:lnTo>
                  <a:pt x="0" y="38464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2" id="62"/>
          <p:cNvSpPr/>
          <p:nvPr/>
        </p:nvSpPr>
        <p:spPr>
          <a:xfrm flipH="false" flipV="false" rot="0">
            <a:off x="4200431" y="1964590"/>
            <a:ext cx="643405" cy="4114800"/>
          </a:xfrm>
          <a:custGeom>
            <a:avLst/>
            <a:gdLst/>
            <a:ahLst/>
            <a:cxnLst/>
            <a:rect r="r" b="b" t="t" l="l"/>
            <a:pathLst>
              <a:path h="4114800" w="643405">
                <a:moveTo>
                  <a:pt x="0" y="0"/>
                </a:moveTo>
                <a:lnTo>
                  <a:pt x="643405" y="0"/>
                </a:lnTo>
                <a:lnTo>
                  <a:pt x="64340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3" id="63"/>
          <p:cNvSpPr/>
          <p:nvPr/>
        </p:nvSpPr>
        <p:spPr>
          <a:xfrm flipH="false" flipV="false" rot="5400000">
            <a:off x="2564488" y="4428704"/>
            <a:ext cx="616428" cy="3942270"/>
          </a:xfrm>
          <a:custGeom>
            <a:avLst/>
            <a:gdLst/>
            <a:ahLst/>
            <a:cxnLst/>
            <a:rect r="r" b="b" t="t" l="l"/>
            <a:pathLst>
              <a:path h="3942270" w="616428">
                <a:moveTo>
                  <a:pt x="0" y="0"/>
                </a:moveTo>
                <a:lnTo>
                  <a:pt x="616427" y="0"/>
                </a:lnTo>
                <a:lnTo>
                  <a:pt x="616427" y="3942269"/>
                </a:lnTo>
                <a:lnTo>
                  <a:pt x="0" y="3942269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4" id="64"/>
          <p:cNvSpPr/>
          <p:nvPr/>
        </p:nvSpPr>
        <p:spPr>
          <a:xfrm flipH="false" flipV="false" rot="-5400000">
            <a:off x="6267980" y="4416469"/>
            <a:ext cx="616428" cy="3942270"/>
          </a:xfrm>
          <a:custGeom>
            <a:avLst/>
            <a:gdLst/>
            <a:ahLst/>
            <a:cxnLst/>
            <a:rect r="r" b="b" t="t" l="l"/>
            <a:pathLst>
              <a:path h="3942270" w="616428">
                <a:moveTo>
                  <a:pt x="0" y="0"/>
                </a:moveTo>
                <a:lnTo>
                  <a:pt x="616428" y="0"/>
                </a:lnTo>
                <a:lnTo>
                  <a:pt x="616428" y="3942269"/>
                </a:lnTo>
                <a:lnTo>
                  <a:pt x="0" y="3942269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5" id="65"/>
          <p:cNvSpPr/>
          <p:nvPr/>
        </p:nvSpPr>
        <p:spPr>
          <a:xfrm flipH="false" flipV="false" rot="-5400000">
            <a:off x="9699941" y="4416469"/>
            <a:ext cx="616428" cy="3942270"/>
          </a:xfrm>
          <a:custGeom>
            <a:avLst/>
            <a:gdLst/>
            <a:ahLst/>
            <a:cxnLst/>
            <a:rect r="r" b="b" t="t" l="l"/>
            <a:pathLst>
              <a:path h="3942270" w="616428">
                <a:moveTo>
                  <a:pt x="0" y="0"/>
                </a:moveTo>
                <a:lnTo>
                  <a:pt x="616427" y="0"/>
                </a:lnTo>
                <a:lnTo>
                  <a:pt x="616427" y="3942269"/>
                </a:lnTo>
                <a:lnTo>
                  <a:pt x="0" y="3942269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6" id="66"/>
          <p:cNvSpPr/>
          <p:nvPr/>
        </p:nvSpPr>
        <p:spPr>
          <a:xfrm flipH="false" flipV="false" rot="-5400000">
            <a:off x="13131901" y="4416469"/>
            <a:ext cx="616428" cy="3942270"/>
          </a:xfrm>
          <a:custGeom>
            <a:avLst/>
            <a:gdLst/>
            <a:ahLst/>
            <a:cxnLst/>
            <a:rect r="r" b="b" t="t" l="l"/>
            <a:pathLst>
              <a:path h="3942270" w="616428">
                <a:moveTo>
                  <a:pt x="0" y="0"/>
                </a:moveTo>
                <a:lnTo>
                  <a:pt x="616428" y="0"/>
                </a:lnTo>
                <a:lnTo>
                  <a:pt x="616428" y="3942269"/>
                </a:lnTo>
                <a:lnTo>
                  <a:pt x="0" y="3942269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7" id="67"/>
          <p:cNvSpPr/>
          <p:nvPr/>
        </p:nvSpPr>
        <p:spPr>
          <a:xfrm flipH="false" flipV="false" rot="0">
            <a:off x="13519355" y="2137120"/>
            <a:ext cx="616428" cy="3942270"/>
          </a:xfrm>
          <a:custGeom>
            <a:avLst/>
            <a:gdLst/>
            <a:ahLst/>
            <a:cxnLst/>
            <a:rect r="r" b="b" t="t" l="l"/>
            <a:pathLst>
              <a:path h="3942270" w="616428">
                <a:moveTo>
                  <a:pt x="0" y="0"/>
                </a:moveTo>
                <a:lnTo>
                  <a:pt x="616428" y="0"/>
                </a:lnTo>
                <a:lnTo>
                  <a:pt x="616428" y="3942270"/>
                </a:lnTo>
                <a:lnTo>
                  <a:pt x="0" y="394227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8" id="68"/>
          <p:cNvSpPr/>
          <p:nvPr/>
        </p:nvSpPr>
        <p:spPr>
          <a:xfrm flipH="false" flipV="false" rot="-5400000">
            <a:off x="16545252" y="4464566"/>
            <a:ext cx="598598" cy="3828245"/>
          </a:xfrm>
          <a:custGeom>
            <a:avLst/>
            <a:gdLst/>
            <a:ahLst/>
            <a:cxnLst/>
            <a:rect r="r" b="b" t="t" l="l"/>
            <a:pathLst>
              <a:path h="3828245" w="598598">
                <a:moveTo>
                  <a:pt x="0" y="0"/>
                </a:moveTo>
                <a:lnTo>
                  <a:pt x="598598" y="0"/>
                </a:lnTo>
                <a:lnTo>
                  <a:pt x="598598" y="3828246"/>
                </a:lnTo>
                <a:lnTo>
                  <a:pt x="0" y="3828246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9" id="69"/>
          <p:cNvSpPr txBox="true"/>
          <p:nvPr/>
        </p:nvSpPr>
        <p:spPr>
          <a:xfrm rot="0">
            <a:off x="4578845" y="247650"/>
            <a:ext cx="9144000" cy="1352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>
                <a:solidFill>
                  <a:srgbClr val="FFFFFF"/>
                </a:solidFill>
                <a:latin typeface="Bryndan Write"/>
                <a:ea typeface="Bryndan Write"/>
                <a:cs typeface="Bryndan Write"/>
                <a:sym typeface="Bryndan Write"/>
              </a:rPr>
              <a:t>わたしのゆめのまち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167362" y="2037819"/>
            <a:ext cx="14333461" cy="7220481"/>
          </a:xfrm>
          <a:custGeom>
            <a:avLst/>
            <a:gdLst/>
            <a:ahLst/>
            <a:cxnLst/>
            <a:rect r="r" b="b" t="t" l="l"/>
            <a:pathLst>
              <a:path h="7220481" w="14333461">
                <a:moveTo>
                  <a:pt x="0" y="0"/>
                </a:moveTo>
                <a:lnTo>
                  <a:pt x="14333460" y="0"/>
                </a:lnTo>
                <a:lnTo>
                  <a:pt x="14333460" y="7220481"/>
                </a:lnTo>
                <a:lnTo>
                  <a:pt x="0" y="72204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617254">
            <a:off x="15612537" y="119362"/>
            <a:ext cx="4121875" cy="3325644"/>
          </a:xfrm>
          <a:custGeom>
            <a:avLst/>
            <a:gdLst/>
            <a:ahLst/>
            <a:cxnLst/>
            <a:rect r="r" b="b" t="t" l="l"/>
            <a:pathLst>
              <a:path h="3325644" w="4121875">
                <a:moveTo>
                  <a:pt x="0" y="0"/>
                </a:moveTo>
                <a:lnTo>
                  <a:pt x="4121875" y="0"/>
                </a:lnTo>
                <a:lnTo>
                  <a:pt x="4121875" y="3325644"/>
                </a:lnTo>
                <a:lnTo>
                  <a:pt x="0" y="33256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634560">
            <a:off x="-752520" y="7327716"/>
            <a:ext cx="4121875" cy="3325644"/>
          </a:xfrm>
          <a:custGeom>
            <a:avLst/>
            <a:gdLst/>
            <a:ahLst/>
            <a:cxnLst/>
            <a:rect r="r" b="b" t="t" l="l"/>
            <a:pathLst>
              <a:path h="3325644" w="4121875">
                <a:moveTo>
                  <a:pt x="0" y="0"/>
                </a:moveTo>
                <a:lnTo>
                  <a:pt x="4121874" y="0"/>
                </a:lnTo>
                <a:lnTo>
                  <a:pt x="4121874" y="3325644"/>
                </a:lnTo>
                <a:lnTo>
                  <a:pt x="0" y="33256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308417" y="6858498"/>
            <a:ext cx="267762" cy="267762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524677" y="9606817"/>
            <a:ext cx="267762" cy="267762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991538" y="6568749"/>
            <a:ext cx="267762" cy="267762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5137691" y="760938"/>
            <a:ext cx="267762" cy="267762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3128850" y="700077"/>
            <a:ext cx="267762" cy="267762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7460433" y="3663027"/>
            <a:ext cx="267762" cy="267762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1354483" y="9258300"/>
            <a:ext cx="267762" cy="267762"/>
            <a:chOff x="0" y="0"/>
            <a:chExt cx="812800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3307947" y="2959909"/>
            <a:ext cx="9647354" cy="5076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94"/>
              </a:lnSpc>
            </a:pPr>
            <a:r>
              <a:rPr lang="en-US" sz="2682" spc="1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このえには　いろいろな　たてものが　あります。</a:t>
            </a:r>
          </a:p>
          <a:p>
            <a:pPr algn="just">
              <a:lnSpc>
                <a:spcPts val="3594"/>
              </a:lnSpc>
            </a:pPr>
            <a:r>
              <a:rPr lang="en-US" sz="2682" spc="1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みぎうえに　びょういんが　あります。びょういんの　よこに　ぎんこうと　はなやが　あります。</a:t>
            </a:r>
          </a:p>
          <a:p>
            <a:pPr algn="just">
              <a:lnSpc>
                <a:spcPts val="3594"/>
              </a:lnSpc>
            </a:pPr>
            <a:r>
              <a:rPr lang="en-US" sz="2682" spc="1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まんなかに　がっこうが　ふたつ　あります。がっこうの　したに　スーパーと　としょかんが　あります。</a:t>
            </a:r>
          </a:p>
          <a:p>
            <a:pPr algn="just">
              <a:lnSpc>
                <a:spcPts val="3594"/>
              </a:lnSpc>
            </a:pPr>
            <a:r>
              <a:rPr lang="en-US" sz="2682" spc="1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スーパーの　みぎに　２４じかん　あいている　みせが　あります。</a:t>
            </a:r>
          </a:p>
          <a:p>
            <a:pPr algn="just">
              <a:lnSpc>
                <a:spcPts val="4264"/>
              </a:lnSpc>
            </a:pPr>
            <a:r>
              <a:rPr lang="en-US" sz="3182" spc="12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みぎがわに　こうえんが　あります。こうえんで　ひとが　ねこと　あそんでいます。</a:t>
            </a:r>
          </a:p>
          <a:p>
            <a:pPr algn="just">
              <a:lnSpc>
                <a:spcPts val="3594"/>
              </a:lnSpc>
            </a:pPr>
            <a:r>
              <a:rPr lang="en-US" sz="2682" spc="10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したのほうに　たくさんの　たかい　ビルが　あります。そのまえに　ほんやと　スーパーと　としょかんが　あります。 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12232374" y="7598510"/>
            <a:ext cx="7315200" cy="2514600"/>
          </a:xfrm>
          <a:custGeom>
            <a:avLst/>
            <a:gdLst/>
            <a:ahLst/>
            <a:cxnLst/>
            <a:rect r="r" b="b" t="t" l="l"/>
            <a:pathLst>
              <a:path h="2514600" w="7315200">
                <a:moveTo>
                  <a:pt x="0" y="0"/>
                </a:moveTo>
                <a:lnTo>
                  <a:pt x="7315200" y="0"/>
                </a:lnTo>
                <a:lnTo>
                  <a:pt x="7315200" y="2514600"/>
                </a:lnTo>
                <a:lnTo>
                  <a:pt x="0" y="25146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4262170" y="685269"/>
            <a:ext cx="10143844" cy="1352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00"/>
              </a:lnSpc>
            </a:pPr>
            <a:r>
              <a:rPr lang="en-US" sz="7500">
                <a:solidFill>
                  <a:srgbClr val="FFFFFF"/>
                </a:solidFill>
                <a:latin typeface="Bryndan Write"/>
                <a:ea typeface="Bryndan Write"/>
                <a:cs typeface="Bryndan Write"/>
                <a:sym typeface="Bryndan Write"/>
              </a:rPr>
              <a:t>Analysis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0">
            <a:off x="-2215302" y="700077"/>
            <a:ext cx="7315200" cy="2514600"/>
          </a:xfrm>
          <a:custGeom>
            <a:avLst/>
            <a:gdLst/>
            <a:ahLst/>
            <a:cxnLst/>
            <a:rect r="r" b="b" t="t" l="l"/>
            <a:pathLst>
              <a:path h="2514600" w="7315200">
                <a:moveTo>
                  <a:pt x="0" y="0"/>
                </a:moveTo>
                <a:lnTo>
                  <a:pt x="7315200" y="0"/>
                </a:lnTo>
                <a:lnTo>
                  <a:pt x="7315200" y="2514600"/>
                </a:lnTo>
                <a:lnTo>
                  <a:pt x="0" y="25146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111954">
            <a:off x="2251339" y="-1104416"/>
            <a:ext cx="14464099" cy="12255037"/>
          </a:xfrm>
          <a:custGeom>
            <a:avLst/>
            <a:gdLst/>
            <a:ahLst/>
            <a:cxnLst/>
            <a:rect r="r" b="b" t="t" l="l"/>
            <a:pathLst>
              <a:path h="12255037" w="14464099">
                <a:moveTo>
                  <a:pt x="0" y="0"/>
                </a:moveTo>
                <a:lnTo>
                  <a:pt x="14464099" y="0"/>
                </a:lnTo>
                <a:lnTo>
                  <a:pt x="14464099" y="12255037"/>
                </a:lnTo>
                <a:lnTo>
                  <a:pt x="0" y="1225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61637" y="1228126"/>
            <a:ext cx="15544909" cy="7830748"/>
          </a:xfrm>
          <a:custGeom>
            <a:avLst/>
            <a:gdLst/>
            <a:ahLst/>
            <a:cxnLst/>
            <a:rect r="r" b="b" t="t" l="l"/>
            <a:pathLst>
              <a:path h="7830748" w="15544909">
                <a:moveTo>
                  <a:pt x="0" y="0"/>
                </a:moveTo>
                <a:lnTo>
                  <a:pt x="15544910" y="0"/>
                </a:lnTo>
                <a:lnTo>
                  <a:pt x="15544910" y="7830748"/>
                </a:lnTo>
                <a:lnTo>
                  <a:pt x="0" y="78307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868080" y="4073664"/>
            <a:ext cx="13230616" cy="20831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616"/>
              </a:lnSpc>
            </a:pPr>
            <a:r>
              <a:rPr lang="en-US" sz="14616">
                <a:solidFill>
                  <a:srgbClr val="000000"/>
                </a:solidFill>
                <a:latin typeface="Bryndan Write"/>
                <a:ea typeface="Bryndan Write"/>
                <a:cs typeface="Bryndan Write"/>
                <a:sym typeface="Bryndan Write"/>
              </a:rPr>
              <a:t>ありがとうございます 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-1617254">
            <a:off x="15667258" y="7209647"/>
            <a:ext cx="4121875" cy="3325644"/>
          </a:xfrm>
          <a:custGeom>
            <a:avLst/>
            <a:gdLst/>
            <a:ahLst/>
            <a:cxnLst/>
            <a:rect r="r" b="b" t="t" l="l"/>
            <a:pathLst>
              <a:path h="3325644" w="4121875">
                <a:moveTo>
                  <a:pt x="0" y="0"/>
                </a:moveTo>
                <a:lnTo>
                  <a:pt x="4121874" y="0"/>
                </a:lnTo>
                <a:lnTo>
                  <a:pt x="4121874" y="3325644"/>
                </a:lnTo>
                <a:lnTo>
                  <a:pt x="0" y="3325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634560">
            <a:off x="-383500" y="113939"/>
            <a:ext cx="4121875" cy="3325644"/>
          </a:xfrm>
          <a:custGeom>
            <a:avLst/>
            <a:gdLst/>
            <a:ahLst/>
            <a:cxnLst/>
            <a:rect r="r" b="b" t="t" l="l"/>
            <a:pathLst>
              <a:path h="3325644" w="4121875">
                <a:moveTo>
                  <a:pt x="0" y="0"/>
                </a:moveTo>
                <a:lnTo>
                  <a:pt x="4121875" y="0"/>
                </a:lnTo>
                <a:lnTo>
                  <a:pt x="4121875" y="3325644"/>
                </a:lnTo>
                <a:lnTo>
                  <a:pt x="0" y="33256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678776" y="3930789"/>
            <a:ext cx="267762" cy="267762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334016" y="8219605"/>
            <a:ext cx="267762" cy="267762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6840354" y="8990538"/>
            <a:ext cx="267762" cy="267762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4104912" y="9392181"/>
            <a:ext cx="267762" cy="267762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5137691" y="760938"/>
            <a:ext cx="267762" cy="267762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3128850" y="700077"/>
            <a:ext cx="267762" cy="267762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7460433" y="3663027"/>
            <a:ext cx="267762" cy="267762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2B7C3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-206157">
            <a:off x="13848600" y="750925"/>
            <a:ext cx="3497861" cy="3908225"/>
          </a:xfrm>
          <a:custGeom>
            <a:avLst/>
            <a:gdLst/>
            <a:ahLst/>
            <a:cxnLst/>
            <a:rect r="r" b="b" t="t" l="l"/>
            <a:pathLst>
              <a:path h="3908225" w="3497861">
                <a:moveTo>
                  <a:pt x="0" y="0"/>
                </a:moveTo>
                <a:lnTo>
                  <a:pt x="3497862" y="0"/>
                </a:lnTo>
                <a:lnTo>
                  <a:pt x="3497862" y="3908225"/>
                </a:lnTo>
                <a:lnTo>
                  <a:pt x="0" y="390822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1329982">
            <a:off x="1051736" y="6784361"/>
            <a:ext cx="2439922" cy="3572796"/>
          </a:xfrm>
          <a:custGeom>
            <a:avLst/>
            <a:gdLst/>
            <a:ahLst/>
            <a:cxnLst/>
            <a:rect r="r" b="b" t="t" l="l"/>
            <a:pathLst>
              <a:path h="3572796" w="2439922">
                <a:moveTo>
                  <a:pt x="0" y="0"/>
                </a:moveTo>
                <a:lnTo>
                  <a:pt x="2439921" y="0"/>
                </a:lnTo>
                <a:lnTo>
                  <a:pt x="2439921" y="3572796"/>
                </a:lnTo>
                <a:lnTo>
                  <a:pt x="0" y="357279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DAGegyXLZnA</dc:identifier>
  <dcterms:modified xsi:type="dcterms:W3CDTF">2011-08-01T06:04:30Z</dcterms:modified>
  <cp:revision>1</cp:revision>
  <dc:title>わたしのゆめのまち</dc:title>
</cp:coreProperties>
</file>