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Nunito"/>
      <p:regular r:id="rId16"/>
      <p:bold r:id="rId17"/>
      <p:italic r:id="rId18"/>
      <p:boldItalic r:id="rId19"/>
    </p:embeddedFont>
    <p:embeddedFont>
      <p:font typeface="Maven Pro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avenPro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MavenPr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Nunito-bold.fntdata"/><Relationship Id="rId16" Type="http://schemas.openxmlformats.org/officeDocument/2006/relationships/font" Target="fonts/Nuni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Nunito-boldItalic.fntdata"/><Relationship Id="rId6" Type="http://schemas.openxmlformats.org/officeDocument/2006/relationships/slide" Target="slides/slide1.xml"/><Relationship Id="rId18" Type="http://schemas.openxmlformats.org/officeDocument/2006/relationships/font" Target="fonts/Nuni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62e9ad9e84_0_3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Google Shape;337;g62e9ad9e84_0_3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62e9ad9e8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62e9ad9e8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62e9ad9e84_0_2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62e9ad9e84_0_2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62e9ad9e84_0_2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62e9ad9e84_0_2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62e9ad9e84_0_2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62e9ad9e84_0_2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62e9ad9e84_0_2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Google Shape;309;g62e9ad9e84_0_2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62e9ad9e84_0_3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62e9ad9e84_0_3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62e9ad9e84_0_3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62e9ad9e84_0_3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62e9ad9e84_0_3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62e9ad9e84_0_3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Analyses of Healthcare System </a:t>
            </a:r>
            <a:endParaRPr/>
          </a:p>
        </p:txBody>
      </p:sp>
      <p:sp>
        <p:nvSpPr>
          <p:cNvPr id="278" name="Google Shape;278;p13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Country: Switzerland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2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2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341" name="Google Shape;34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5600" y="114875"/>
            <a:ext cx="8050101" cy="4913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4"/>
          <p:cNvSpPr txBox="1"/>
          <p:nvPr>
            <p:ph type="title"/>
          </p:nvPr>
        </p:nvSpPr>
        <p:spPr>
          <a:xfrm>
            <a:off x="1156475" y="43782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Basic Metrics </a:t>
            </a:r>
            <a:endParaRPr/>
          </a:p>
        </p:txBody>
      </p:sp>
      <p:sp>
        <p:nvSpPr>
          <p:cNvPr id="284" name="Google Shape;284;p1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285" name="Google Shape;285;p14" title="Диаграмма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7950"/>
            <a:ext cx="9143999" cy="51385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15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292" name="Google Shape;292;p15" title="Диаграмма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3866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6"/>
          <p:cNvSpPr txBox="1"/>
          <p:nvPr>
            <p:ph type="title"/>
          </p:nvPr>
        </p:nvSpPr>
        <p:spPr>
          <a:xfrm>
            <a:off x="1156450" y="116375"/>
            <a:ext cx="7030500" cy="48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/>
              <a:t>Analyses of health expenditure for the countries with the same population</a:t>
            </a:r>
            <a:endParaRPr sz="1400"/>
          </a:p>
        </p:txBody>
      </p:sp>
      <p:pic>
        <p:nvPicPr>
          <p:cNvPr id="298" name="Google Shape;298;p16" title="Диаграмма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550" y="602675"/>
            <a:ext cx="4315449" cy="2809874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Google Shape;299;p16" title="Диаграмма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38900" y="1924700"/>
            <a:ext cx="5074476" cy="3137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7"/>
          <p:cNvSpPr txBox="1"/>
          <p:nvPr>
            <p:ph type="title"/>
          </p:nvPr>
        </p:nvSpPr>
        <p:spPr>
          <a:xfrm>
            <a:off x="1236825" y="1431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Switzerland</a:t>
            </a:r>
            <a:endParaRPr/>
          </a:p>
        </p:txBody>
      </p:sp>
      <p:sp>
        <p:nvSpPr>
          <p:cNvPr id="305" name="Google Shape;305;p17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306" name="Google Shape;30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350" y="736700"/>
            <a:ext cx="7835800" cy="422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8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18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313" name="Google Shape;313;p18" title="Диаграмма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2836" y="0"/>
            <a:ext cx="8318328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19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19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320" name="Google Shape;32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575" y="0"/>
            <a:ext cx="8331400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0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20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327" name="Google Shape;32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7325" y="-61500"/>
            <a:ext cx="7709354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1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21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334" name="Google Shape;334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7074" y="0"/>
            <a:ext cx="7792832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