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02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96D26A-3310-4D83-A34C-D4F1AE390B4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D84F4D-A97F-49D7-8733-78DEEC8674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71462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Why do people commit a crime?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28920" y="4643446"/>
            <a:ext cx="6115080" cy="128588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Who helps the guilty, shares the crime.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OVID-19: 27 Maha jails record 1,478 cases; six death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14290"/>
            <a:ext cx="4572032" cy="23888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57158" y="571480"/>
            <a:ext cx="4214842" cy="5554683"/>
          </a:xfrm>
        </p:spPr>
        <p:txBody>
          <a:bodyPr>
            <a:normAutofit fontScale="85000" lnSpcReduction="10000"/>
          </a:bodyPr>
          <a:lstStyle/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rime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is a deliberate act that causes physical or psychological harm, damage to or loss of property, and is against the law.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Criminology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the study of crime and criminals by specialists called criminologists. Criminologists study what causes crime and how it might be prevented.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Maling png 6 » PNG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57166"/>
            <a:ext cx="3407112" cy="3214710"/>
          </a:xfrm>
          <a:prstGeom prst="rect">
            <a:avLst/>
          </a:prstGeom>
          <a:noFill/>
        </p:spPr>
      </p:pic>
      <p:pic>
        <p:nvPicPr>
          <p:cNvPr id="4100" name="Picture 4" descr="South Dakota Store Clerk Wrestles Gun From Armed Robber – Personal Defense  Wor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643314"/>
            <a:ext cx="3808138" cy="2857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829576" cy="58418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easons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why people commit crimes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357686" y="1071546"/>
            <a:ext cx="4786314" cy="435771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There’s no escape from the fact; the crime rate continues to increase every single day despite the governments taking so many precautionary measures.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There are many reasons why people commit crimes: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 Poverty 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 Peer Pressure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Drugs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 Religion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 The Society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 Unemployment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 Deprivation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 Unfair judicial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system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What Gets People Fired: 6 Common Reasons Why People Lose Jobs | Bar &amp;  Restaurant brought to you by Nightclub &amp; Bar Sh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5000636"/>
            <a:ext cx="2857488" cy="1606499"/>
          </a:xfrm>
          <a:prstGeom prst="rect">
            <a:avLst/>
          </a:prstGeom>
          <a:noFill/>
        </p:spPr>
      </p:pic>
      <p:pic>
        <p:nvPicPr>
          <p:cNvPr id="15366" name="Picture 6" descr="Peer Pressure, and Why It Can Be a Good Thing – The Roaring Tim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143380"/>
            <a:ext cx="3932106" cy="2214578"/>
          </a:xfrm>
          <a:prstGeom prst="rect">
            <a:avLst/>
          </a:prstGeom>
          <a:noFill/>
        </p:spPr>
      </p:pic>
      <p:pic>
        <p:nvPicPr>
          <p:cNvPr id="15368" name="Picture 8" descr="poverty cartoons - Google Search | Animal posters, Poverty, Carto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1714488"/>
            <a:ext cx="3357586" cy="2364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000496" y="1857364"/>
            <a:ext cx="4786346" cy="464347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Reasons for committing a crime include greed, anger, jealously, revenge, or pride. Some people decide to commit a crime and carefully plan everything in advance to increase gain and decrease risk. These people are making choices about their behavior; some even consider a life of crime better than a regular job—believing crime brings in greater rewards, admiration, and excitement—at least until they are caught. Others get an adrenaline rush when successfully carrying out a dangerous crime. Others commit crimes on impulse, out of rage or fear.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Crime and punishment cartoon icons in set Vector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85794"/>
            <a:ext cx="3505754" cy="3786214"/>
          </a:xfrm>
          <a:prstGeom prst="rect">
            <a:avLst/>
          </a:prstGeom>
          <a:noFill/>
        </p:spPr>
      </p:pic>
      <p:pic>
        <p:nvPicPr>
          <p:cNvPr id="16388" name="Picture 4" descr="Why Does Crime Take Place?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43380"/>
            <a:ext cx="3928009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58204" cy="116205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Factors that Influence </a:t>
            </a:r>
            <a:r>
              <a:rPr lang="en-US" sz="3200" dirty="0"/>
              <a:t>Criminal </a:t>
            </a:r>
            <a:r>
              <a:rPr lang="en-US" sz="3200" dirty="0" smtClean="0"/>
              <a:t>Behavior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85720" y="1000108"/>
            <a:ext cx="4643470" cy="2928958"/>
          </a:xfrm>
        </p:spPr>
        <p:txBody>
          <a:bodyPr>
            <a:normAutofit fontScale="85000" lnSpcReduction="10000"/>
          </a:bodyPr>
          <a:lstStyle/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Criminology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has uncovered a number of factors that can lead someone toward crime.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Biological Risk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Factors</a:t>
            </a:r>
          </a:p>
          <a:p>
            <a:pPr>
              <a:buFont typeface="Wingdings" pitchFamily="2" charset="2"/>
              <a:buChar char="§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Adverse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Childhood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Experiences</a:t>
            </a:r>
          </a:p>
          <a:p>
            <a:pPr>
              <a:buFont typeface="Wingdings" pitchFamily="2" charset="2"/>
              <a:buChar char="§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Environment</a:t>
            </a:r>
          </a:p>
          <a:p>
            <a:pPr>
              <a:buFont typeface="Wingdings" pitchFamily="2" charset="2"/>
              <a:buChar char="§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Substance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Abuse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7410" name="Picture 2" descr="2: Alternative markers of adverse childhood experiences Source: Based... |  Download Scientific Diagr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1701" y="4071942"/>
            <a:ext cx="5344750" cy="2571768"/>
          </a:xfrm>
          <a:prstGeom prst="rect">
            <a:avLst/>
          </a:prstGeom>
          <a:noFill/>
        </p:spPr>
      </p:pic>
      <p:pic>
        <p:nvPicPr>
          <p:cNvPr id="17412" name="Picture 4" descr="Group School Students Bullying Their Groupmates. People Discrimination,..  Royalty Free Cliparts, Vectors, And Stock Illustration. Image 122040638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1714488"/>
            <a:ext cx="3392028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42886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 for attention!!!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94</TotalTime>
  <Words>239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Обычная</vt:lpstr>
      <vt:lpstr>Why do people commit a crime?</vt:lpstr>
      <vt:lpstr>Слайд 2</vt:lpstr>
      <vt:lpstr>Reasons why people commit crimes</vt:lpstr>
      <vt:lpstr>Слайд 4</vt:lpstr>
      <vt:lpstr>Factors that Influence Criminal Behavior </vt:lpstr>
      <vt:lpstr>Thank you for attention!!!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people commit a crime?</dc:title>
  <dc:creator>Пользователь</dc:creator>
  <cp:lastModifiedBy>Пользователь</cp:lastModifiedBy>
  <cp:revision>1</cp:revision>
  <dcterms:created xsi:type="dcterms:W3CDTF">2021-04-26T16:59:52Z</dcterms:created>
  <dcterms:modified xsi:type="dcterms:W3CDTF">2021-04-26T18:34:01Z</dcterms:modified>
</cp:coreProperties>
</file>