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Штучний інтелект для бізнесу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Як підвищити ефективність та зменшити витрати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Чому ШІ актуальний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Зростання конкуренції на ринку</a:t>
            </a:r>
          </a:p>
          <a:p>
            <a:pPr>
              <a:defRPr sz="1800"/>
            </a:pPr>
            <a:r>
              <a:t>Обмежені ресурси та час</a:t>
            </a:r>
          </a:p>
          <a:p>
            <a:pPr>
              <a:defRPr sz="1800"/>
            </a:pPr>
            <a:r>
              <a:t>Потреба в автоматизації процесів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Що таке штучний інтелект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Аналіз і обробка даних</a:t>
            </a:r>
          </a:p>
          <a:p>
            <a:pPr>
              <a:defRPr sz="1800"/>
            </a:pPr>
            <a:r>
              <a:t>Автоматизація рутинних задач</a:t>
            </a:r>
          </a:p>
          <a:p>
            <a:pPr>
              <a:defRPr sz="1800"/>
            </a:pPr>
            <a:r>
              <a:t>Підтримка управлінських рішень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Основні напрямки застосування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Робота з документами</a:t>
            </a:r>
          </a:p>
          <a:p>
            <a:pPr>
              <a:defRPr sz="1800"/>
            </a:pPr>
            <a:r>
              <a:t>Клієнтська підтримка</a:t>
            </a:r>
          </a:p>
          <a:p>
            <a:pPr>
              <a:defRPr sz="1800"/>
            </a:pPr>
            <a:r>
              <a:t>Маркетинг і продажі</a:t>
            </a:r>
          </a:p>
          <a:p>
            <a:pPr>
              <a:defRPr sz="1800"/>
            </a:pPr>
            <a:r>
              <a:t>Аналітика та звітність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Практичні вигоди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Економія часу до 30–40%</a:t>
            </a:r>
          </a:p>
          <a:p>
            <a:pPr>
              <a:defRPr sz="1800"/>
            </a:pPr>
            <a:r>
              <a:t>Зменшення операційних витрат</a:t>
            </a:r>
          </a:p>
          <a:p>
            <a:pPr>
              <a:defRPr sz="1800"/>
            </a:pPr>
            <a:r>
              <a:t>Підвищення якості рішень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Приклад використання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Автоматичне формування звітів</a:t>
            </a:r>
          </a:p>
          <a:p>
            <a:pPr>
              <a:defRPr sz="1800"/>
            </a:pPr>
            <a:r>
              <a:t>Підготовка презентацій</a:t>
            </a:r>
          </a:p>
          <a:p>
            <a:pPr>
              <a:defRPr sz="1800"/>
            </a:pPr>
            <a:r>
              <a:t>Аналіз ключових показників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Ризики та обмеження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Потреба в контролі людини</a:t>
            </a:r>
          </a:p>
          <a:p>
            <a:pPr>
              <a:defRPr sz="1800"/>
            </a:pPr>
            <a:r>
              <a:t>Залежність від якості даних</a:t>
            </a:r>
          </a:p>
          <a:p>
            <a:pPr>
              <a:defRPr sz="1800"/>
            </a:pPr>
            <a:r>
              <a:t>Питання безпеки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Висновок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t>ШІ — інструмент для бізнесу</a:t>
            </a:r>
          </a:p>
          <a:p>
            <a:pPr>
              <a:defRPr sz="1800"/>
            </a:pPr>
            <a:r>
              <a:t>Найкращий результат — у поєднанні з людиною</a:t>
            </a:r>
          </a:p>
          <a:p>
            <a:pPr>
              <a:defRPr sz="1800"/>
            </a:pPr>
            <a:r>
              <a:t>Доцільно впроваджувати поетапно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