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02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417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87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68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0496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761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42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34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782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53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347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701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942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4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632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06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657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55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363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9F3115-18A9-2B3D-2934-166D4DDF4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8623">
            <a:off x="645049" y="1484261"/>
            <a:ext cx="5418785" cy="30964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839F25-271E-F0F1-CA71-B455EE1878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19114">
            <a:off x="6416186" y="2008076"/>
            <a:ext cx="5053367" cy="32923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59480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103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Calisto MT</vt:lpstr>
      <vt:lpstr>Wingdings 2</vt:lpstr>
      <vt:lpstr>Slate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kas</dc:creator>
  <cp:lastModifiedBy>kas</cp:lastModifiedBy>
  <cp:revision>3</cp:revision>
  <dcterms:created xsi:type="dcterms:W3CDTF">2024-07-23T13:56:43Z</dcterms:created>
  <dcterms:modified xsi:type="dcterms:W3CDTF">2024-07-25T14:11:52Z</dcterms:modified>
</cp:coreProperties>
</file>