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F410E1-4FE2-43D8-97AE-86CA40A59810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6B8843-DA5D-4945-83FF-792FCA6A83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754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51d73e165f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9" name="Google Shape;389;g51d73e165f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2966252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90A65-278C-4A5B-8A29-C9C680B7B047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00A84-50E2-43F8-B774-4ECFA2FE8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444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90A65-278C-4A5B-8A29-C9C680B7B047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00A84-50E2-43F8-B774-4ECFA2FE8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599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90A65-278C-4A5B-8A29-C9C680B7B047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00A84-50E2-43F8-B774-4ECFA2FE8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2821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7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733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733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733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733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733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733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733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7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27"/>
          <p:cNvSpPr txBox="1">
            <a:spLocks noGrp="1"/>
          </p:cNvSpPr>
          <p:nvPr>
            <p:ph type="body" idx="1"/>
          </p:nvPr>
        </p:nvSpPr>
        <p:spPr>
          <a:xfrm>
            <a:off x="6638100" y="3387167"/>
            <a:ext cx="38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0" lvl="0" indent="-30479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marR="0" lvl="1" indent="-30479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304792" algn="l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304792" algn="l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304792" algn="l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304792" algn="l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4267093" marR="0" lvl="6" indent="-304792" algn="l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76678" marR="0" lvl="7" indent="-304792" algn="l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5486263" marR="0" lvl="8" indent="-304792" algn="l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1400"/>
              <a:buFont typeface="Arial"/>
              <a:buNone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6" name="Google Shape;106;p27"/>
          <p:cNvSpPr txBox="1">
            <a:spLocks noGrp="1"/>
          </p:cNvSpPr>
          <p:nvPr>
            <p:ph type="sldNum" idx="12"/>
          </p:nvPr>
        </p:nvSpPr>
        <p:spPr>
          <a:xfrm>
            <a:off x="11296609" y="6217621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 sz="1333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964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90A65-278C-4A5B-8A29-C9C680B7B047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00A84-50E2-43F8-B774-4ECFA2FE8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272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90A65-278C-4A5B-8A29-C9C680B7B047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00A84-50E2-43F8-B774-4ECFA2FE8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218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90A65-278C-4A5B-8A29-C9C680B7B047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00A84-50E2-43F8-B774-4ECFA2FE8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151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90A65-278C-4A5B-8A29-C9C680B7B047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00A84-50E2-43F8-B774-4ECFA2FE8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7223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90A65-278C-4A5B-8A29-C9C680B7B047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00A84-50E2-43F8-B774-4ECFA2FE8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503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90A65-278C-4A5B-8A29-C9C680B7B047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00A84-50E2-43F8-B774-4ECFA2FE8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8000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90A65-278C-4A5B-8A29-C9C680B7B047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00A84-50E2-43F8-B774-4ECFA2FE8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837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90A65-278C-4A5B-8A29-C9C680B7B047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00A84-50E2-43F8-B774-4ECFA2FE8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169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90A65-278C-4A5B-8A29-C9C680B7B047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00A84-50E2-43F8-B774-4ECFA2FE8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944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60"/>
          <p:cNvSpPr/>
          <p:nvPr/>
        </p:nvSpPr>
        <p:spPr>
          <a:xfrm rot="9698141">
            <a:off x="43529" y="-425659"/>
            <a:ext cx="1641603" cy="1641603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solidFill>
            <a:srgbClr val="FCED1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92" name="Google Shape;392;p60"/>
          <p:cNvSpPr txBox="1"/>
          <p:nvPr/>
        </p:nvSpPr>
        <p:spPr>
          <a:xfrm>
            <a:off x="0" y="120367"/>
            <a:ext cx="12192000" cy="5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ru" sz="3200" b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Пример</a:t>
            </a:r>
            <a:r>
              <a:rPr lang="ru" sz="3200" b="1">
                <a:latin typeface="Montserrat"/>
                <a:ea typeface="Montserrat"/>
                <a:cs typeface="Montserrat"/>
                <a:sym typeface="Montserrat"/>
              </a:rPr>
              <a:t> информативного текста</a:t>
            </a:r>
            <a:endParaRPr sz="3200"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3" name="Google Shape;393;p60"/>
          <p:cNvSpPr txBox="1"/>
          <p:nvPr/>
        </p:nvSpPr>
        <p:spPr>
          <a:xfrm>
            <a:off x="-33" y="705967"/>
            <a:ext cx="12192000" cy="61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ru" sz="24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Пост про двухуровневую квартиру от </a:t>
            </a:r>
            <a:r>
              <a:rPr lang="ru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от @gethome.ru</a:t>
            </a:r>
            <a:endParaRPr sz="2400">
              <a:solidFill>
                <a:srgbClr val="3897F0"/>
              </a:solidFill>
              <a:latin typeface="Roboto"/>
              <a:ea typeface="Roboto"/>
              <a:cs typeface="Roboto"/>
              <a:sym typeface="Roboto"/>
            </a:endParaRPr>
          </a:p>
          <a:p>
            <a:endParaRPr sz="240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endParaRPr sz="240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r>
              <a:rPr lang="ru" sz="24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Двухуровневая квартира - это своего рода модель загородного дома.</a:t>
            </a:r>
            <a:endParaRPr sz="240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r>
              <a:rPr lang="ru" sz="24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А потому такая квартира негласно считается "премиальной".</a:t>
            </a:r>
            <a:endParaRPr sz="240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r>
              <a:rPr lang="ru" sz="24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У двухуровневых квартир масса преимуществ:</a:t>
            </a:r>
            <a:endParaRPr sz="240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>
              <a:buClr>
                <a:schemeClr val="dk1"/>
              </a:buClr>
              <a:buSzPts val="1100"/>
            </a:pPr>
            <a:endParaRPr sz="240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>
              <a:buClr>
                <a:schemeClr val="dk1"/>
              </a:buClr>
              <a:buSzPts val="1100"/>
            </a:pPr>
            <a:r>
              <a:rPr lang="ru" sz="24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⚡ возможность четко разделить пространство на личное и общественное</a:t>
            </a:r>
            <a:endParaRPr sz="240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>
              <a:buClr>
                <a:schemeClr val="dk1"/>
              </a:buClr>
              <a:buSzPts val="1100"/>
            </a:pPr>
            <a:r>
              <a:rPr lang="ru" sz="24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⚡ высокие потолки и много света, особенно при наличии второго света</a:t>
            </a:r>
            <a:endParaRPr sz="240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>
              <a:buClr>
                <a:schemeClr val="dk1"/>
              </a:buClr>
              <a:buSzPts val="1100"/>
            </a:pPr>
            <a:r>
              <a:rPr lang="ru" sz="24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⚡ больше возможностей в дизайне и зонировании пространства</a:t>
            </a:r>
            <a:endParaRPr sz="240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>
              <a:buClr>
                <a:schemeClr val="dk1"/>
              </a:buClr>
              <a:buSzPts val="1100"/>
            </a:pPr>
            <a:r>
              <a:rPr lang="ru" sz="24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⚡ возможность спланировать отдельную SPA-зону, спортзал или кинотеатр</a:t>
            </a:r>
            <a:endParaRPr sz="240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endParaRPr sz="2400"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7460527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</Words>
  <Application>Microsoft Office PowerPoint</Application>
  <PresentationFormat>Широкоэкранный</PresentationFormat>
  <Paragraphs>12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Montserrat</vt:lpstr>
      <vt:lpstr>Roboto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Оксана</dc:creator>
  <cp:lastModifiedBy>Оксана</cp:lastModifiedBy>
  <cp:revision>1</cp:revision>
  <dcterms:created xsi:type="dcterms:W3CDTF">2020-02-09T15:43:14Z</dcterms:created>
  <dcterms:modified xsi:type="dcterms:W3CDTF">2020-02-09T15:43:27Z</dcterms:modified>
</cp:coreProperties>
</file>