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11"/>
  </p:handoutMasterIdLst>
  <p:sldIdLst>
    <p:sldId id="266" r:id="rId3"/>
    <p:sldId id="267" r:id="rId5"/>
    <p:sldId id="268" r:id="rId6"/>
    <p:sldId id="269" r:id="rId7"/>
    <p:sldId id="270" r:id="rId8"/>
    <p:sldId id="271" r:id="rId9"/>
    <p:sldId id="272" r:id="rId10"/>
  </p:sldIdLst>
  <p:sldSz cx="12192000" cy="6858000"/>
  <p:notesSz cx="6858000" cy="9144000"/>
  <p:defaultTextStyle>
    <a:defPPr rtl="0"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91" d="100"/>
          <a:sy n="91" d="100"/>
        </p:scale>
        <p:origin x="16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57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17DA11-C303-4A04-9AF2-EF24B1E87EB5}" type="datetime1">
              <a:rPr lang="ru-RU" noProof="1" smtClean="0"/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4C531EA-3B14-40B9-94EF-FFD37E10845B}" type="slidenum">
              <a:rPr lang="ru-RU" noProof="1" smtClean="0"/>
            </a:fld>
            <a:endParaRPr lang="ru-RU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1DCCDE4-FD8A-43B2-8197-BFE9DD7FC968}" type="datetime1">
              <a:rPr lang="ru-RU" noProof="1" smtClean="0"/>
            </a:fld>
            <a:endParaRPr lang="ru-RU" noProof="1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1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  <a:endParaRPr lang="ru-RU" noProof="1"/>
          </a:p>
          <a:p>
            <a:pPr lvl="1" rtl="0"/>
            <a:r>
              <a:rPr lang="ru-RU" noProof="1"/>
              <a:t>Второй уровень</a:t>
            </a:r>
            <a:endParaRPr lang="ru-RU" noProof="1"/>
          </a:p>
          <a:p>
            <a:pPr lvl="2" rtl="0"/>
            <a:r>
              <a:rPr lang="ru-RU" noProof="1"/>
              <a:t>Третий уровень</a:t>
            </a:r>
            <a:endParaRPr lang="ru-RU" noProof="1"/>
          </a:p>
          <a:p>
            <a:pPr lvl="3" rtl="0"/>
            <a:r>
              <a:rPr lang="ru-RU" noProof="1"/>
              <a:t>Четвертый уровень</a:t>
            </a:r>
            <a:endParaRPr lang="ru-RU" noProof="1"/>
          </a:p>
          <a:p>
            <a:pPr lvl="4" rtl="0"/>
            <a:r>
              <a:rPr lang="ru-RU" noProof="1"/>
              <a:t>Пятый уровень</a:t>
            </a:r>
            <a:endParaRPr lang="ru-RU" noProof="1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33D7A2-C585-48BF-BF8C-C21FDC051F77}" type="slidenum">
              <a:rPr lang="ru-RU" noProof="1" dirty="0" smtClean="0"/>
            </a:fld>
            <a:endParaRPr lang="ru-RU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733D7A2-C585-48BF-BF8C-C21FDC051F77}" type="slidenum">
              <a:rPr lang="ru-RU" noProof="1" dirty="0" smtClean="0"/>
            </a:fld>
            <a:endParaRPr lang="ru-RU" noProof="1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rtlCol="0"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1"/>
              <a:t>Образец заголовка</a:t>
            </a:r>
            <a:endParaRPr lang="ru-RU" noProof="1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 rtlCol="0"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1"/>
              <a:t>Образец подзаголовка</a:t>
            </a:r>
            <a:endParaRPr lang="ru-RU" noProof="1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4D3DB482-F95D-48D6-B851-CB0BBBBB19A9}" type="datetime1">
              <a:rPr lang="ru-RU" noProof="1" smtClean="0"/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 rtlCol="0"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ru-RU" noProof="1" dirty="0" smtClean="0"/>
            </a:fld>
            <a:endParaRPr lang="ru-RU" noProof="1"/>
          </a:p>
        </p:txBody>
      </p:sp>
      <p:grpSp>
        <p:nvGrpSpPr>
          <p:cNvPr id="7" name="Группа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Полилиния 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</p:sp>
        <p:sp>
          <p:nvSpPr>
            <p:cNvPr id="14" name="Полилиния 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/>
              <a:t>Образец заголовка</a:t>
            </a:r>
            <a:endParaRPr lang="ru-RU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371600" y="2295525"/>
            <a:ext cx="9601200" cy="3571875"/>
          </a:xfrm>
        </p:spPr>
        <p:txBody>
          <a:bodyPr vert="eaVert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  <a:endParaRPr lang="ru-RU" noProof="1"/>
          </a:p>
          <a:p>
            <a:pPr lvl="1" rtl="0"/>
            <a:r>
              <a:rPr lang="ru-RU" noProof="1"/>
              <a:t>Второй уровень</a:t>
            </a:r>
            <a:endParaRPr lang="ru-RU" noProof="1"/>
          </a:p>
          <a:p>
            <a:pPr lvl="2" rtl="0"/>
            <a:r>
              <a:rPr lang="ru-RU" noProof="1"/>
              <a:t>Третий уровень</a:t>
            </a:r>
            <a:endParaRPr lang="ru-RU" noProof="1"/>
          </a:p>
          <a:p>
            <a:pPr lvl="3" rtl="0"/>
            <a:r>
              <a:rPr lang="ru-RU" noProof="1"/>
              <a:t>Четвертый уровень</a:t>
            </a:r>
            <a:endParaRPr lang="ru-RU" noProof="1"/>
          </a:p>
          <a:p>
            <a:pPr lvl="4" rtl="0"/>
            <a:r>
              <a:rPr lang="ru-RU" noProof="1"/>
              <a:t>Пятый уровень</a:t>
            </a:r>
            <a:endParaRPr lang="ru-RU" noProof="1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BCDC9F1-268A-4091-BAC6-2494ACC909FC}" type="datetime1">
              <a:rPr lang="ru-RU" noProof="1" smtClean="0"/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1" dirty="0" smtClean="0"/>
            </a:fld>
            <a:endParaRPr lang="ru-RU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 rtlCol="0"/>
          <a:lstStyle/>
          <a:p>
            <a:pPr rtl="0"/>
            <a:r>
              <a:rPr lang="ru-RU" noProof="1"/>
              <a:t>Образец заголовка</a:t>
            </a:r>
            <a:endParaRPr lang="ru-RU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371600" y="624156"/>
            <a:ext cx="8179641" cy="5243244"/>
          </a:xfrm>
        </p:spPr>
        <p:txBody>
          <a:bodyPr vert="eaVert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  <a:endParaRPr lang="ru-RU" noProof="1"/>
          </a:p>
          <a:p>
            <a:pPr lvl="1" rtl="0"/>
            <a:r>
              <a:rPr lang="ru-RU" noProof="1"/>
              <a:t>Второй уровень</a:t>
            </a:r>
            <a:endParaRPr lang="ru-RU" noProof="1"/>
          </a:p>
          <a:p>
            <a:pPr lvl="2" rtl="0"/>
            <a:r>
              <a:rPr lang="ru-RU" noProof="1"/>
              <a:t>Третий уровень</a:t>
            </a:r>
            <a:endParaRPr lang="ru-RU" noProof="1"/>
          </a:p>
          <a:p>
            <a:pPr lvl="3" rtl="0"/>
            <a:r>
              <a:rPr lang="ru-RU" noProof="1"/>
              <a:t>Четвертый уровень</a:t>
            </a:r>
            <a:endParaRPr lang="ru-RU" noProof="1"/>
          </a:p>
          <a:p>
            <a:pPr lvl="4" rtl="0"/>
            <a:r>
              <a:rPr lang="ru-RU" noProof="1"/>
              <a:t>Пятый уровень</a:t>
            </a:r>
            <a:endParaRPr lang="ru-RU" noProof="1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F9B3565-1F76-420A-B78B-C2C9097FF6FB}" type="datetime1">
              <a:rPr lang="ru-RU" noProof="1" smtClean="0"/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1" dirty="0" smtClean="0"/>
            </a:fld>
            <a:endParaRPr lang="ru-RU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  <a:endParaRPr lang="ru-RU" noProof="1"/>
          </a:p>
          <a:p>
            <a:pPr lvl="1" rtl="0"/>
            <a:r>
              <a:rPr lang="ru-RU" noProof="1"/>
              <a:t>Второй уровень</a:t>
            </a:r>
            <a:endParaRPr lang="ru-RU" noProof="1"/>
          </a:p>
          <a:p>
            <a:pPr lvl="2" rtl="0"/>
            <a:r>
              <a:rPr lang="ru-RU" noProof="1"/>
              <a:t>Третий уровень</a:t>
            </a:r>
            <a:endParaRPr lang="ru-RU" noProof="1"/>
          </a:p>
          <a:p>
            <a:pPr lvl="3" rtl="0"/>
            <a:r>
              <a:rPr lang="ru-RU" noProof="1"/>
              <a:t>Четвертый уровень</a:t>
            </a:r>
            <a:endParaRPr lang="ru-RU" noProof="1"/>
          </a:p>
          <a:p>
            <a:pPr lvl="4" rtl="0"/>
            <a:r>
              <a:rPr lang="ru-RU" noProof="1"/>
              <a:t>Пятый уровень</a:t>
            </a:r>
            <a:endParaRPr lang="ru-RU" noProof="1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94D125-5C3A-41D5-90C4-866B6664178E}" type="datetime1">
              <a:rPr lang="ru-RU" noProof="1" smtClean="0"/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1" dirty="0" smtClean="0"/>
            </a:fld>
            <a:endParaRPr lang="ru-RU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rtlCol="0"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1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765025" y="4216328"/>
            <a:ext cx="9612971" cy="1143324"/>
          </a:xfrm>
        </p:spPr>
        <p:txBody>
          <a:bodyPr rtlCol="0"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  <a:endParaRPr lang="ru-RU" noProof="1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C327E36-CB2D-4A1C-8C2B-9983D24B7C7D}" type="datetime1">
              <a:rPr lang="ru-RU" noProof="1" smtClean="0"/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ru-RU" noProof="1" dirty="0" smtClean="0"/>
            </a:fld>
            <a:endParaRPr lang="ru-RU" noProof="1"/>
          </a:p>
        </p:txBody>
      </p:sp>
      <p:sp>
        <p:nvSpPr>
          <p:cNvPr id="7" name="Полилиния 6" title="Отметки-уголки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1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371600" y="2285999"/>
            <a:ext cx="4447786" cy="3581401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  <a:endParaRPr lang="ru-RU" noProof="1"/>
          </a:p>
          <a:p>
            <a:pPr lvl="1" rtl="0"/>
            <a:r>
              <a:rPr lang="ru-RU" noProof="1"/>
              <a:t>Второй уровень</a:t>
            </a:r>
            <a:endParaRPr lang="ru-RU" noProof="1"/>
          </a:p>
          <a:p>
            <a:pPr lvl="2" rtl="0"/>
            <a:r>
              <a:rPr lang="ru-RU" noProof="1"/>
              <a:t>Третий уровень</a:t>
            </a:r>
            <a:endParaRPr lang="ru-RU" noProof="1"/>
          </a:p>
          <a:p>
            <a:pPr lvl="3" rtl="0"/>
            <a:r>
              <a:rPr lang="ru-RU" noProof="1"/>
              <a:t>Четвертый уровень</a:t>
            </a:r>
            <a:endParaRPr lang="ru-RU" noProof="1"/>
          </a:p>
          <a:p>
            <a:pPr lvl="4" rtl="0"/>
            <a:r>
              <a:rPr lang="ru-RU" noProof="1"/>
              <a:t>Пятый уровень</a:t>
            </a:r>
            <a:endParaRPr lang="ru-RU" noProof="1"/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525403" y="2285999"/>
            <a:ext cx="4447786" cy="3581401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  <a:endParaRPr lang="ru-RU" noProof="1"/>
          </a:p>
          <a:p>
            <a:pPr lvl="1" rtl="0"/>
            <a:r>
              <a:rPr lang="ru-RU" noProof="1"/>
              <a:t>Второй уровень</a:t>
            </a:r>
            <a:endParaRPr lang="ru-RU" noProof="1"/>
          </a:p>
          <a:p>
            <a:pPr lvl="2" rtl="0"/>
            <a:r>
              <a:rPr lang="ru-RU" noProof="1"/>
              <a:t>Третий уровень</a:t>
            </a:r>
            <a:endParaRPr lang="ru-RU" noProof="1"/>
          </a:p>
          <a:p>
            <a:pPr lvl="3" rtl="0"/>
            <a:r>
              <a:rPr lang="ru-RU" noProof="1"/>
              <a:t>Четвертый уровень</a:t>
            </a:r>
            <a:endParaRPr lang="ru-RU" noProof="1"/>
          </a:p>
          <a:p>
            <a:pPr lvl="4" rtl="0"/>
            <a:r>
              <a:rPr lang="ru-RU" noProof="1"/>
              <a:t>Пятый уровень</a:t>
            </a:r>
            <a:endParaRPr lang="ru-RU" noProof="1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7088400-CDC8-4849-A72E-926264E26C00}" type="datetime1">
              <a:rPr lang="ru-RU" noProof="1" smtClean="0"/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1" dirty="0" smtClean="0"/>
            </a:fld>
            <a:endParaRPr lang="ru-RU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1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371600" y="2340864"/>
            <a:ext cx="4443984" cy="823912"/>
          </a:xfrm>
        </p:spPr>
        <p:txBody>
          <a:bodyPr rtlCol="0"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  <a:endParaRPr lang="ru-RU" noProof="1"/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371600" y="3305207"/>
            <a:ext cx="4443984" cy="2562193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  <a:endParaRPr lang="ru-RU" noProof="1"/>
          </a:p>
          <a:p>
            <a:pPr lvl="1" rtl="0"/>
            <a:r>
              <a:rPr lang="ru-RU" noProof="1"/>
              <a:t>Второй уровень</a:t>
            </a:r>
            <a:endParaRPr lang="ru-RU" noProof="1"/>
          </a:p>
          <a:p>
            <a:pPr lvl="2" rtl="0"/>
            <a:r>
              <a:rPr lang="ru-RU" noProof="1"/>
              <a:t>Третий уровень</a:t>
            </a:r>
            <a:endParaRPr lang="ru-RU" noProof="1"/>
          </a:p>
          <a:p>
            <a:pPr lvl="3" rtl="0"/>
            <a:r>
              <a:rPr lang="ru-RU" noProof="1"/>
              <a:t>Четвертый уровень</a:t>
            </a:r>
            <a:endParaRPr lang="ru-RU" noProof="1"/>
          </a:p>
          <a:p>
            <a:pPr lvl="4" rtl="0"/>
            <a:r>
              <a:rPr lang="ru-RU" noProof="1"/>
              <a:t>Пятый уровень</a:t>
            </a:r>
            <a:endParaRPr lang="ru-RU" noProof="1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525014" y="2340864"/>
            <a:ext cx="4443984" cy="823912"/>
          </a:xfrm>
        </p:spPr>
        <p:txBody>
          <a:bodyPr rtlCol="0"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  <a:endParaRPr lang="ru-RU" noProof="1"/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525014" y="3305207"/>
            <a:ext cx="4443984" cy="2562193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  <a:endParaRPr lang="ru-RU" noProof="1"/>
          </a:p>
          <a:p>
            <a:pPr lvl="1" rtl="0"/>
            <a:r>
              <a:rPr lang="ru-RU" noProof="1"/>
              <a:t>Второй уровень</a:t>
            </a:r>
            <a:endParaRPr lang="ru-RU" noProof="1"/>
          </a:p>
          <a:p>
            <a:pPr lvl="2" rtl="0"/>
            <a:r>
              <a:rPr lang="ru-RU" noProof="1"/>
              <a:t>Третий уровень</a:t>
            </a:r>
            <a:endParaRPr lang="ru-RU" noProof="1"/>
          </a:p>
          <a:p>
            <a:pPr lvl="3" rtl="0"/>
            <a:r>
              <a:rPr lang="ru-RU" noProof="1"/>
              <a:t>Четвертый уровень</a:t>
            </a:r>
            <a:endParaRPr lang="ru-RU" noProof="1"/>
          </a:p>
          <a:p>
            <a:pPr lvl="4" rtl="0"/>
            <a:r>
              <a:rPr lang="ru-RU" noProof="1"/>
              <a:t>Пятый уровень</a:t>
            </a:r>
            <a:endParaRPr lang="ru-RU" noProof="1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49CBAE-AF0A-42A3-BDB4-1438573F8ABA}" type="datetime1">
              <a:rPr lang="ru-RU" noProof="1" smtClean="0"/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1" dirty="0" smtClean="0"/>
            </a:fld>
            <a:endParaRPr lang="ru-RU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/>
              <a:t>Образец заголовка</a:t>
            </a:r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B284DF-F3AE-4C6D-B27A-5F5A94BB17DE}" type="datetime1">
              <a:rPr lang="ru-RU" noProof="1" smtClean="0"/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1" dirty="0" smtClean="0"/>
            </a:fld>
            <a:endParaRPr lang="ru-RU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5CE0A4B-A8AC-45B6-9A53-81E2E3636ED8}" type="datetime1">
              <a:rPr lang="ru-RU" noProof="1" smtClean="0"/>
            </a:fld>
            <a:endParaRPr lang="ru-RU" noProof="1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E57DC2-970A-4B3E-BB1C-7A09969E49DF}" type="slidenum">
              <a:rPr lang="ru-RU" noProof="1" dirty="0" smtClean="0"/>
            </a:fld>
            <a:endParaRPr lang="ru-RU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 title="Фоновая фигура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rtlCol="0"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1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6256020" y="685801"/>
            <a:ext cx="5212080" cy="517525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  <a:endParaRPr lang="ru-RU" noProof="1"/>
          </a:p>
          <a:p>
            <a:pPr lvl="1" rtl="0"/>
            <a:r>
              <a:rPr lang="ru-RU" noProof="1"/>
              <a:t>Второй уровень</a:t>
            </a:r>
            <a:endParaRPr lang="ru-RU" noProof="1"/>
          </a:p>
          <a:p>
            <a:pPr lvl="2" rtl="0"/>
            <a:r>
              <a:rPr lang="ru-RU" noProof="1"/>
              <a:t>Третий уровень</a:t>
            </a:r>
            <a:endParaRPr lang="ru-RU" noProof="1"/>
          </a:p>
          <a:p>
            <a:pPr lvl="3" rtl="0"/>
            <a:r>
              <a:rPr lang="ru-RU" noProof="1"/>
              <a:t>Четвертый уровень</a:t>
            </a:r>
            <a:endParaRPr lang="ru-RU" noProof="1"/>
          </a:p>
          <a:p>
            <a:pPr lvl="4" rtl="0"/>
            <a:r>
              <a:rPr lang="ru-RU" noProof="1"/>
              <a:t>Пятый уровень</a:t>
            </a:r>
            <a:endParaRPr lang="ru-RU" noProof="1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 rtlCol="0"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Образец текста</a:t>
            </a:r>
            <a:endParaRPr lang="ru-RU" noProof="1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CE424DF1-A180-4FEF-B716-7D70235CFA39}" type="datetime1">
              <a:rPr lang="ru-RU" noProof="1" smtClean="0"/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ru-RU" noProof="1" dirty="0" smtClean="0"/>
            </a:fld>
            <a:endParaRPr lang="ru-RU" noProof="1"/>
          </a:p>
        </p:txBody>
      </p:sp>
      <p:sp>
        <p:nvSpPr>
          <p:cNvPr id="9" name="Прямоугольник 8" title="Разделительная линия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 title="Фоновая фигура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rtlCol="0"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pPr rtl="0"/>
            <a:r>
              <a:rPr lang="ru-RU" noProof="1"/>
              <a:t>Образец заголовка</a:t>
            </a:r>
            <a:endParaRPr lang="ru-RU" noProof="1"/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532120" y="0"/>
            <a:ext cx="6659880" cy="6857999"/>
          </a:xfrm>
        </p:spPr>
        <p:txBody>
          <a:bodyPr rtlCol="0"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  <a:endParaRPr lang="ru-RU" noProof="1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 rtlCol="0"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Образец текста</a:t>
            </a:r>
            <a:endParaRPr lang="ru-RU" noProof="1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055A7CB3-46D4-4B4A-A661-60E13D0BC640}" type="datetime1">
              <a:rPr lang="ru-RU" noProof="1" smtClean="0"/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ru-RU" noProof="1" dirty="0" smtClean="0"/>
            </a:fld>
            <a:endParaRPr lang="ru-RU" noProof="1"/>
          </a:p>
        </p:txBody>
      </p:sp>
      <p:sp>
        <p:nvSpPr>
          <p:cNvPr id="9" name="Прямоугольник 8" title="Разделительная линия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ru-RU" noProof="1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  <a:endParaRPr lang="ru-RU" noProof="1"/>
          </a:p>
          <a:p>
            <a:pPr lvl="1" rtl="0"/>
            <a:r>
              <a:rPr lang="ru-RU" noProof="1"/>
              <a:t>Второй уровень</a:t>
            </a:r>
            <a:endParaRPr lang="ru-RU" noProof="1"/>
          </a:p>
          <a:p>
            <a:pPr lvl="2" rtl="0"/>
            <a:r>
              <a:rPr lang="ru-RU" noProof="1"/>
              <a:t>Третий уровень</a:t>
            </a:r>
            <a:endParaRPr lang="ru-RU" noProof="1"/>
          </a:p>
          <a:p>
            <a:pPr lvl="3" rtl="0"/>
            <a:r>
              <a:rPr lang="ru-RU" noProof="1"/>
              <a:t>Четвертый уровень</a:t>
            </a:r>
            <a:endParaRPr lang="ru-RU" noProof="1"/>
          </a:p>
          <a:p>
            <a:pPr lvl="4" rtl="0"/>
            <a:r>
              <a:rPr lang="ru-RU" noProof="1"/>
              <a:t>Пятый уровень</a:t>
            </a:r>
            <a:endParaRPr lang="ru-RU" noProof="1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648AAA74-EBDF-4065-BA01-EAD1E46D84DC}" type="datetime1">
              <a:rPr lang="ru-RU" noProof="1" smtClean="0"/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69E57DC2-970A-4B3E-BB1C-7A09969E49DF}" type="slidenum">
              <a:rPr lang="ru-RU" noProof="1" dirty="0" smtClean="0"/>
            </a:fld>
            <a:endParaRPr lang="ru-RU" noProof="1"/>
          </a:p>
        </p:txBody>
      </p:sp>
      <p:sp>
        <p:nvSpPr>
          <p:cNvPr id="9" name="Прямоугольник 8" title="Боковая панель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175" indent="-384175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pic>
        <p:nvPicPr>
          <p:cNvPr id="23" name="Рисунок 22" descr="очень крупный план графика"/>
          <p:cNvPicPr>
            <a:picLocks noChangeAspect="1"/>
          </p:cNvPicPr>
          <p:nvPr/>
        </p:nvPicPr>
        <p:blipFill rotWithShape="1">
          <a:blip r:embed="rId1"/>
          <a:srcRect t="10000"/>
          <a:stretch>
            <a:fillRect/>
          </a:stretch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52" name="Полилиния: фигура 5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 flipH="1" flipV="1">
            <a:off x="5670146" y="3710250"/>
            <a:ext cx="2131466" cy="1830903"/>
          </a:xfrm>
          <a:custGeom>
            <a:avLst/>
            <a:gdLst>
              <a:gd name="connsiteX0" fmla="*/ 2308583 w 2308583"/>
              <a:gd name="connsiteY0" fmla="*/ 1983044 h 1983044"/>
              <a:gd name="connsiteX1" fmla="*/ 462 w 2308583"/>
              <a:gd name="connsiteY1" fmla="*/ 1983044 h 1983044"/>
              <a:gd name="connsiteX2" fmla="*/ 0 w 2308583"/>
              <a:gd name="connsiteY2" fmla="*/ 1711185 h 1983044"/>
              <a:gd name="connsiteX3" fmla="*/ 2022607 w 2308583"/>
              <a:gd name="connsiteY3" fmla="*/ 1712117 h 1983044"/>
              <a:gd name="connsiteX4" fmla="*/ 2022607 w 2308583"/>
              <a:gd name="connsiteY4" fmla="*/ 0 h 1983044"/>
              <a:gd name="connsiteX5" fmla="*/ 2308583 w 2308583"/>
              <a:gd name="connsiteY5" fmla="*/ 0 h 1983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8583" h="1983044">
                <a:moveTo>
                  <a:pt x="2308583" y="1983044"/>
                </a:moveTo>
                <a:lnTo>
                  <a:pt x="462" y="1983044"/>
                </a:lnTo>
                <a:cubicBezTo>
                  <a:pt x="-462" y="1889214"/>
                  <a:pt x="923" y="1805015"/>
                  <a:pt x="0" y="1711185"/>
                </a:cubicBezTo>
                <a:lnTo>
                  <a:pt x="2022607" y="1712117"/>
                </a:lnTo>
                <a:lnTo>
                  <a:pt x="2022607" y="0"/>
                </a:lnTo>
                <a:lnTo>
                  <a:pt x="2308583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 w="0">
            <a:noFill/>
            <a:prstDash val="solid"/>
            <a:round/>
          </a:ln>
        </p:spPr>
      </p:sp>
      <p:sp>
        <p:nvSpPr>
          <p:cNvPr id="50" name="Прямоугольник 4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138004" y="4166755"/>
            <a:ext cx="5607908" cy="2040066"/>
          </a:xfrm>
          <a:prstGeom prst="rect">
            <a:avLst/>
          </a:prstGeom>
          <a:solidFill>
            <a:srgbClr val="0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98010" y="4228051"/>
            <a:ext cx="5268177" cy="1191196"/>
          </a:xfrm>
        </p:spPr>
        <p:txBody>
          <a:bodyPr rtlCol="0">
            <a:normAutofit/>
          </a:bodyPr>
          <a:lstStyle/>
          <a:p>
            <a:pPr algn="l"/>
            <a:r>
              <a:rPr lang="ru-RU" sz="2400" noProof="1">
                <a:solidFill>
                  <a:srgbClr val="FFFFFF"/>
                </a:solidFill>
              </a:rPr>
              <a:t>Полный геном.секвенирование возбудителя заячьего сифилиса </a:t>
            </a:r>
            <a:r>
              <a:rPr lang="sk-SK" sz="2400" noProof="1">
                <a:solidFill>
                  <a:srgbClr val="FFFFFF"/>
                </a:solidFill>
              </a:rPr>
              <a:t>Treponema paraluisleporidarum</a:t>
            </a:r>
            <a:endParaRPr lang="ru-RU" sz="2400" noProof="1">
              <a:solidFill>
                <a:srgbClr val="FFFFFF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98010" y="5419246"/>
            <a:ext cx="5268177" cy="662772"/>
          </a:xfrm>
        </p:spPr>
        <p:txBody>
          <a:bodyPr rtlCol="0">
            <a:normAutofit/>
          </a:bodyPr>
          <a:lstStyle/>
          <a:p>
            <a:pPr algn="l" rtl="0">
              <a:spcAft>
                <a:spcPts val="600"/>
              </a:spcAft>
            </a:pPr>
            <a:endParaRPr lang="ru-RU" sz="1800" noProof="1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/>
          <a:p>
            <a:r>
              <a:rPr lang="ru-RU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Сифилис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 descr="Изображение выглядит как ключ&#10;&#10;Автоматически созданное описание"/>
          <p:cNvPicPr>
            <a:picLocks noGrp="1" noChangeAspect="1"/>
          </p:cNvPicPr>
          <p:nvPr>
            <p:ph idx="1"/>
          </p:nvPr>
        </p:nvPicPr>
        <p:blipFill rotWithShape="1">
          <a:blip r:embed="rId1"/>
          <a:srcRect l="5079" r="-3" b="-3"/>
          <a:stretch>
            <a:fillRect/>
          </a:stretch>
        </p:blipFill>
        <p:spPr>
          <a:xfrm>
            <a:off x="6256020" y="685801"/>
            <a:ext cx="5212080" cy="5175250"/>
          </a:xfr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35559" y="1359653"/>
            <a:ext cx="4504119" cy="4627880"/>
          </a:xfrm>
        </p:spPr>
        <p:txBody>
          <a:bodyPr>
            <a:normAutofit fontScale="92500" lnSpcReduction="10000"/>
          </a:bodyPr>
          <a:lstStyle/>
          <a:p>
            <a:r>
              <a:rPr lang="ru-RU" sz="3200" b="0" i="0" dirty="0">
                <a:effectLst/>
              </a:rPr>
              <a:t>системное </a:t>
            </a:r>
            <a:r>
              <a:rPr lang="ru-RU" sz="3200" b="0" i="0" u="none" strike="noStrike" dirty="0">
                <a:effectLst/>
              </a:rPr>
              <a:t>венерическое</a:t>
            </a:r>
            <a:r>
              <a:rPr lang="ru-RU" sz="3200" b="0" i="0" dirty="0">
                <a:effectLst/>
              </a:rPr>
              <a:t> </a:t>
            </a:r>
            <a:r>
              <a:rPr lang="ru-RU" sz="3200" b="0" i="0" u="none" strike="noStrike" dirty="0">
                <a:effectLst/>
              </a:rPr>
              <a:t>инфекционное заболевание</a:t>
            </a:r>
            <a:r>
              <a:rPr lang="ru-RU" sz="3200" b="0" i="0" dirty="0">
                <a:effectLst/>
              </a:rPr>
              <a:t> с поражением кожи, слизистых оболочек, внутренних органов, костей, нервной системы с последовательной сменой стадий болезни.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6096000" y="598753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wikipedia.org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0338"/>
            <a:ext cx="12192000" cy="69283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01" y="5627077"/>
            <a:ext cx="3206435" cy="10928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/>
          <a:p>
            <a:r>
              <a:rPr lang="ru-RU" b="1"/>
              <a:t>К</a:t>
            </a:r>
            <a:r>
              <a:rPr lang="ru-RU" b="1" i="0">
                <a:effectLst/>
              </a:rPr>
              <a:t>роличий сифилис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3900" y="2062716"/>
            <a:ext cx="3855720" cy="3804684"/>
          </a:xfrm>
        </p:spPr>
        <p:txBody>
          <a:bodyPr>
            <a:normAutofit/>
          </a:bodyPr>
          <a:lstStyle/>
          <a:p>
            <a:r>
              <a:rPr lang="ru-RU" sz="2800" dirty="0"/>
              <a:t>Х</a:t>
            </a:r>
            <a:r>
              <a:rPr lang="ru-RU" sz="2800" b="0" i="0" dirty="0">
                <a:effectLst/>
              </a:rPr>
              <a:t>роническая инфекционная болезнь, характеризующаяся поражением кожи в области наружных половых органов.</a:t>
            </a:r>
            <a:endParaRPr lang="en-US" sz="2800" dirty="0"/>
          </a:p>
        </p:txBody>
      </p:sp>
      <p:pic>
        <p:nvPicPr>
          <p:cNvPr id="23" name="Рисунок 22"/>
          <p:cNvPicPr>
            <a:picLocks noGrp="1" noChangeAspect="1"/>
          </p:cNvPicPr>
          <p:nvPr>
            <p:ph type="pic" idx="1"/>
          </p:nvPr>
        </p:nvPicPr>
        <p:blipFill>
          <a:blip r:embed="rId1"/>
          <a:srcRect l="16984" r="16984"/>
          <a:stretch>
            <a:fillRect/>
          </a:stretch>
        </p:blipFill>
        <p:spPr/>
      </p:pic>
      <p:sp>
        <p:nvSpPr>
          <p:cNvPr id="25" name="TextBox 24"/>
          <p:cNvSpPr txBox="1"/>
          <p:nvPr/>
        </p:nvSpPr>
        <p:spPr>
          <a:xfrm>
            <a:off x="6194020" y="6258839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zooclub.ru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 anchor="t">
            <a:normAutofit/>
          </a:bodyPr>
          <a:lstStyle/>
          <a:p>
            <a:r>
              <a:rPr lang="ru-RU" b="0" i="0" u="sng">
                <a:effectLst/>
              </a:rPr>
              <a:t>Симптомы: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sz="half" idx="1"/>
          </p:nvPr>
        </p:nvSpPr>
        <p:spPr>
          <a:xfrm>
            <a:off x="1041990" y="1428750"/>
            <a:ext cx="10611293" cy="3581401"/>
          </a:xfrm>
        </p:spPr>
        <p:txBody>
          <a:bodyPr>
            <a:normAutofit/>
          </a:bodyPr>
          <a:lstStyle/>
          <a:p>
            <a:r>
              <a:rPr lang="ru-RU" sz="1700" b="0" i="0" dirty="0">
                <a:effectLst/>
              </a:rPr>
              <a:t>- покраснение и отечность препуция или больших срамных губ,</a:t>
            </a:r>
            <a:br>
              <a:rPr lang="ru-RU" sz="1700" dirty="0"/>
            </a:br>
            <a:r>
              <a:rPr lang="ru-RU" sz="1700" b="0" i="0" dirty="0">
                <a:effectLst/>
              </a:rPr>
              <a:t>- покраснение, отечность и изъязвление прямой кишки.</a:t>
            </a:r>
            <a:br>
              <a:rPr lang="ru-RU" sz="1700" dirty="0"/>
            </a:br>
            <a:r>
              <a:rPr lang="ru-RU" sz="1700" b="0" i="0" dirty="0">
                <a:effectLst/>
              </a:rPr>
              <a:t>- серозно-слизистый или </a:t>
            </a:r>
            <a:r>
              <a:rPr lang="ru-RU" sz="1700" b="0" i="0" dirty="0" err="1">
                <a:effectLst/>
              </a:rPr>
              <a:t>слизисто</a:t>
            </a:r>
            <a:r>
              <a:rPr lang="ru-RU" sz="1700" b="0" i="0" dirty="0">
                <a:effectLst/>
              </a:rPr>
              <a:t>-гнойный экссудат из язв, содержащий трепонемы.</a:t>
            </a:r>
            <a:br>
              <a:rPr lang="ru-RU" sz="1700" dirty="0"/>
            </a:br>
            <a:r>
              <a:rPr lang="ru-RU" sz="1700" b="0" i="0" dirty="0">
                <a:effectLst/>
              </a:rPr>
              <a:t>- красновато-синеватая окраска и корка на воспаленных участках</a:t>
            </a:r>
            <a:br>
              <a:rPr lang="ru-RU" sz="1700" dirty="0"/>
            </a:br>
            <a:r>
              <a:rPr lang="ru-RU" sz="1700" b="0" i="0" dirty="0">
                <a:effectLst/>
              </a:rPr>
              <a:t>- набухшие паховые и подколенные лимфатические узлы.</a:t>
            </a:r>
            <a:br>
              <a:rPr lang="ru-RU" sz="1700" dirty="0"/>
            </a:br>
            <a:r>
              <a:rPr lang="ru-RU" sz="1700" b="0" i="0" dirty="0">
                <a:effectLst/>
              </a:rPr>
              <a:t>- волдыри на губах и выпадение шерсти, а также опухоли на половых органах или фимоз</a:t>
            </a:r>
            <a:endParaRPr lang="en-US" sz="1700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491934" y="3011853"/>
            <a:ext cx="9629729" cy="371855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 anchor="t">
            <a:normAutofit fontScale="90000"/>
          </a:bodyPr>
          <a:lstStyle/>
          <a:p>
            <a:r>
              <a:rPr lang="ru-RU" sz="3400" b="0" i="0" dirty="0">
                <a:effectLst/>
              </a:rPr>
              <a:t>Секвенирование- определение аминокислотной или </a:t>
            </a:r>
            <a:r>
              <a:rPr lang="ru-RU" sz="3400" b="0" i="0" strike="noStrike" dirty="0">
                <a:effectLst/>
              </a:rPr>
              <a:t>нуклеотидной</a:t>
            </a:r>
            <a:r>
              <a:rPr lang="ru-RU" sz="3400" b="0" i="0" dirty="0">
                <a:effectLst/>
              </a:rPr>
              <a:t> последовательности ДНК и</a:t>
            </a:r>
            <a:r>
              <a:rPr lang="en-US" sz="3400" b="0" i="0" dirty="0">
                <a:effectLst/>
              </a:rPr>
              <a:t>/</a:t>
            </a:r>
            <a:r>
              <a:rPr lang="ru-RU" sz="3400" dirty="0"/>
              <a:t>и</a:t>
            </a:r>
            <a:r>
              <a:rPr lang="ru-RU" sz="3400" b="0" i="0" dirty="0">
                <a:effectLst/>
              </a:rPr>
              <a:t>ли РНК.</a:t>
            </a:r>
            <a:br>
              <a:rPr lang="ru-RU" sz="3400" b="0" i="0" dirty="0">
                <a:effectLst/>
              </a:rPr>
            </a:br>
            <a:endParaRPr lang="en-US" sz="3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21234" y="2286000"/>
            <a:ext cx="7701932" cy="3581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772994" y="5867400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medach.pro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3700" b="0" i="0" kern="1200" baseline="0" noProof="1">
                <a:effectLst/>
                <a:latin typeface="+mj-lt"/>
                <a:ea typeface="+mj-ea"/>
                <a:cs typeface="+mj-cs"/>
              </a:rPr>
              <a:t>Секвенирование по Сенгеру</a:t>
            </a:r>
            <a:br>
              <a:rPr lang="ru-RU" sz="3700" b="0" i="0" kern="1200" baseline="0" noProof="1">
                <a:effectLst/>
                <a:latin typeface="+mj-lt"/>
                <a:ea typeface="+mj-ea"/>
                <a:cs typeface="+mj-cs"/>
              </a:rPr>
            </a:br>
            <a:endParaRPr lang="ru-RU" sz="3700" kern="1200" baseline="0" noProof="1">
              <a:latin typeface="+mj-lt"/>
              <a:ea typeface="+mj-ea"/>
              <a:cs typeface="+mj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32120" y="1489308"/>
            <a:ext cx="6659880" cy="387938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23900" y="1796902"/>
            <a:ext cx="3855720" cy="407049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defTabSz="914400">
              <a:lnSpc>
                <a:spcPct val="113000"/>
              </a:lnSpc>
              <a:spcAft>
                <a:spcPts val="1500"/>
              </a:spcAft>
            </a:pPr>
            <a:r>
              <a:rPr lang="ru-RU" b="0" i="0" kern="1200" baseline="0" noProof="1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 Дидезоксинуклеотиды метят четырьмя разными флуоресцентными красителями и проводят </a:t>
            </a:r>
            <a:r>
              <a:rPr lang="ru-RU" b="0" i="0" u="none" strike="noStrike" kern="1200" baseline="0" noProof="1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ПЦР</a:t>
            </a:r>
            <a:r>
              <a:rPr lang="ru-RU" b="0" i="0" kern="1200" baseline="0" noProof="1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 в одной пробирке. Затем во время электрофореза в полиакриламидном геле луч лазера в определённом месте геля возбуждает флуоресценцию красителей, и детектор определяет, какой нуклеотид в настоящий момент мигрирует через гель. Современные приборы используют для секвенирования ДНК </a:t>
            </a:r>
            <a:r>
              <a:rPr lang="ru-RU" b="0" i="0" u="none" strike="noStrike" kern="1200" baseline="0" noProof="1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капиллярный электрофорез</a:t>
            </a:r>
            <a:r>
              <a:rPr lang="ru-RU" b="0" i="0" kern="1200" baseline="0" noProof="1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kern="1200" baseline="0" noProof="1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13174" y="5368690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wikipedia.org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Оформление Уголки</Template>
  <TotalTime>0</TotalTime>
  <Words>1344</Words>
  <Application>WPS Presentation</Application>
  <PresentationFormat>Широкоэкранный</PresentationFormat>
  <Paragraphs>28</Paragraphs>
  <Slides>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6" baseType="lpstr">
      <vt:lpstr>Arial</vt:lpstr>
      <vt:lpstr>SimSun</vt:lpstr>
      <vt:lpstr>Wingdings</vt:lpstr>
      <vt:lpstr>Franklin Gothic Book</vt:lpstr>
      <vt:lpstr>Times New Roman</vt:lpstr>
      <vt:lpstr>Microsoft YaHei</vt:lpstr>
      <vt:lpstr>Arial Unicode MS</vt:lpstr>
      <vt:lpstr>Calibri</vt:lpstr>
      <vt:lpstr>Уголки</vt:lpstr>
      <vt:lpstr>Полный геном.секвенирование возбудителя заячьего сифилиса Treponema paraluisleporidarum</vt:lpstr>
      <vt:lpstr>Сифилис </vt:lpstr>
      <vt:lpstr>PowerPoint 演示文稿</vt:lpstr>
      <vt:lpstr>Кроличий сифилис</vt:lpstr>
      <vt:lpstr>Симптомы:</vt:lpstr>
      <vt:lpstr>Секвенирование- определение аминокислотной или нуклеотидной последовательности ДНК и/или РНК. </vt:lpstr>
      <vt:lpstr>Секвенирование по Сенгеру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Полный геном.секвенирование возбудителя заячьего сифилиса Treponema paraluisleporidarum</dc:title>
  <dc:creator>Oleksandra Kosyhina</dc:creator>
  <cp:lastModifiedBy>AsuyLas</cp:lastModifiedBy>
  <cp:revision>2</cp:revision>
  <dcterms:created xsi:type="dcterms:W3CDTF">2022-12-19T18:44:00Z</dcterms:created>
  <dcterms:modified xsi:type="dcterms:W3CDTF">2023-03-14T01:33:44Z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0x01010091CFF5E6FC0A384491562D7648D99D1B</vt:lpwstr>
  </property>
  <property fmtid="{D5CDD505-2E9C-101B-9397-08002B2CF9AE}" pid="3" name="ICV">
    <vt:lpwstr>F60D51832A864775804E38822DE7C7C2</vt:lpwstr>
  </property>
  <property fmtid="{D5CDD505-2E9C-101B-9397-08002B2CF9AE}" pid="4" name="KSOProductBuildVer">
    <vt:lpwstr>1033-11.2.0.11486</vt:lpwstr>
  </property>
</Properties>
</file>