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097280"/>
            <a:ext cx="4114800" cy="4114800"/>
          </a:xfrm>
          <a:prstGeom prst="ellipse">
            <a:avLst/>
          </a:prstGeom>
          <a:solidFill>
            <a:srgbClr val="2C3E6B">
              <a:alpha val="70000"/>
            </a:srgbClr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3200400"/>
            <a:ext cx="3200400" cy="3200400"/>
          </a:xfrm>
          <a:prstGeom prst="ellipse">
            <a:avLst/>
          </a:prstGeom>
          <a:solidFill>
            <a:srgbClr val="2C3E6B">
              <a:alpha val="50000"/>
            </a:srgbClr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0080" y="2331720"/>
            <a:ext cx="411480" cy="2011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234440" y="1554480"/>
            <a:ext cx="64008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Konoval</a:t>
            </a:r>
            <a:endParaRPr lang="en-US" sz="5200" dirty="0"/>
          </a:p>
          <a:p>
            <a:pPr algn="l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Veronika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1234440" y="352044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Міжнародне право · Мови · Міжкультурна комунікація</a:t>
            </a:r>
            <a:endParaRPr lang="en-US" sz="14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34440" y="416052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54480" y="413308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CC8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konoval.veronika@icloud.com</a:t>
            </a:r>
            <a:endParaRPr lang="en-US" sz="12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440" y="4526280"/>
            <a:ext cx="228600" cy="2286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554480" y="449884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CC8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+41 76 530 87 27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91840" cy="5143500"/>
          </a:xfrm>
          <a:prstGeom prst="rect">
            <a:avLst/>
          </a:prstGeom>
          <a:solidFill>
            <a:srgbClr val="1A2748"/>
          </a:solidFill>
          <a:ln w="12700">
            <a:solidFill>
              <a:srgbClr val="1A274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" y="502920"/>
            <a:ext cx="2103120" cy="2103120"/>
          </a:xfrm>
          <a:prstGeom prst="ellipse">
            <a:avLst/>
          </a:prstGeom>
          <a:solidFill>
            <a:srgbClr val="2C3E6B"/>
          </a:solidFill>
          <a:ln w="381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210312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VK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182880" y="2788920"/>
            <a:ext cx="29260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Veronika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Konoval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82880" y="384048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Студентка-правознавець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91840" y="0"/>
            <a:ext cx="6400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0" y="36576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A27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 мене</a:t>
            </a:r>
            <a:endParaRPr lang="en-US" sz="280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0" y="1143000"/>
            <a:ext cx="182880" cy="18288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3931920" y="1078992"/>
            <a:ext cx="4846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50" dirty="0">
                <a:solidFill>
                  <a:srgbClr val="1A2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Мотивована студентка з інтересом до міжнародного права, мов та міжкультурної комунікації.</a:t>
            </a:r>
            <a:endParaRPr lang="en-US" sz="125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1993392"/>
            <a:ext cx="182880" cy="1828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931920" y="1929384"/>
            <a:ext cx="4846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50" dirty="0">
                <a:solidFill>
                  <a:srgbClr val="1A2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Вільно володію кількома мовами — ефективно працюю з інформацією, перекладом і людьми з різних країн.</a:t>
            </a:r>
            <a:endParaRPr lang="en-US" sz="1250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2843784"/>
            <a:ext cx="182880" cy="1828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931920" y="2779776"/>
            <a:ext cx="4846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50" dirty="0">
                <a:solidFill>
                  <a:srgbClr val="1A2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Навчалася в Україні, Швейцарії та Польщі, що розвинуло адаптивність, відповідальність і відкритість.</a:t>
            </a:r>
            <a:endParaRPr lang="en-US" sz="1250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3694176"/>
            <a:ext cx="182880" cy="18288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3931920" y="3630168"/>
            <a:ext cx="4846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50" dirty="0">
                <a:solidFill>
                  <a:srgbClr val="1A2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Мета — розвиватися у сфері міжнародного права, поєднуючи аналітику з комунікацією.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1A2748"/>
          </a:solidFill>
          <a:ln w="12700">
            <a:solidFill>
              <a:srgbClr val="1A274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188720"/>
            <a:ext cx="914400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Освіта</a:t>
            </a:r>
            <a:endParaRPr lang="en-US" sz="32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228600"/>
            <a:ext cx="685800" cy="6858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457200" y="1508760"/>
            <a:ext cx="8229600" cy="960120"/>
          </a:xfrm>
          <a:prstGeom prst="rect">
            <a:avLst/>
          </a:prstGeom>
          <a:solidFill>
            <a:srgbClr val="F4F6FA"/>
          </a:solidFill>
          <a:ln w="12700">
            <a:solidFill>
              <a:srgbClr val="D8E0EE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457200" y="1508760"/>
            <a:ext cx="109728" cy="9601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685800" y="1709928"/>
            <a:ext cx="530352" cy="530352"/>
          </a:xfrm>
          <a:prstGeom prst="ellipse">
            <a:avLst/>
          </a:prstGeom>
          <a:solidFill>
            <a:srgbClr val="DDE4F0"/>
          </a:solidFill>
          <a:ln w="12700">
            <a:solidFill>
              <a:srgbClr val="DDE4F0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" y="1783080"/>
            <a:ext cx="384048" cy="384048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7132320" y="1783080"/>
            <a:ext cx="1508760" cy="320040"/>
          </a:xfrm>
          <a:prstGeom prst="rect">
            <a:avLst/>
          </a:prstGeom>
          <a:solidFill>
            <a:srgbClr val="1A2748"/>
          </a:solidFill>
          <a:ln w="12700">
            <a:solidFill>
              <a:srgbClr val="1A2748"/>
            </a:solidFill>
            <a:prstDash val="solid"/>
          </a:ln>
        </p:spPr>
      </p:sp>
      <p:sp>
        <p:nvSpPr>
          <p:cNvPr id="11" name="Text 7"/>
          <p:cNvSpPr/>
          <p:nvPr/>
        </p:nvSpPr>
        <p:spPr>
          <a:xfrm>
            <a:off x="7132320" y="178308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 — дотепер</a:t>
            </a:r>
            <a:endParaRPr lang="en-US" sz="1000" dirty="0"/>
          </a:p>
        </p:txBody>
      </p:sp>
      <p:sp>
        <p:nvSpPr>
          <p:cNvPr id="12" name="Text 8"/>
          <p:cNvSpPr/>
          <p:nvPr/>
        </p:nvSpPr>
        <p:spPr>
          <a:xfrm>
            <a:off x="1353312" y="1618488"/>
            <a:ext cx="5577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A27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Університет у Польщі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1353312" y="2002536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809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Спеціальність: Міжнародне право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457200" y="2679192"/>
            <a:ext cx="8229600" cy="960120"/>
          </a:xfrm>
          <a:prstGeom prst="rect">
            <a:avLst/>
          </a:prstGeom>
          <a:solidFill>
            <a:srgbClr val="F4F6FA"/>
          </a:solidFill>
          <a:ln w="12700">
            <a:solidFill>
              <a:srgbClr val="D8E0EE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457200" y="2679192"/>
            <a:ext cx="109728" cy="9601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685800" y="2880360"/>
            <a:ext cx="530352" cy="530352"/>
          </a:xfrm>
          <a:prstGeom prst="ellipse">
            <a:avLst/>
          </a:prstGeom>
          <a:solidFill>
            <a:srgbClr val="DDE4F0"/>
          </a:solidFill>
          <a:ln w="12700">
            <a:solidFill>
              <a:srgbClr val="DDE4F0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952" y="2953512"/>
            <a:ext cx="384048" cy="384048"/>
          </a:xfrm>
          <a:prstGeom prst="rect">
            <a:avLst/>
          </a:prstGeom>
        </p:spPr>
      </p:pic>
      <p:sp>
        <p:nvSpPr>
          <p:cNvPr id="18" name="Shape 13"/>
          <p:cNvSpPr/>
          <p:nvPr/>
        </p:nvSpPr>
        <p:spPr>
          <a:xfrm>
            <a:off x="7132320" y="2953512"/>
            <a:ext cx="1508760" cy="320040"/>
          </a:xfrm>
          <a:prstGeom prst="rect">
            <a:avLst/>
          </a:prstGeom>
          <a:solidFill>
            <a:srgbClr val="1A2748"/>
          </a:solidFill>
          <a:ln w="12700">
            <a:solidFill>
              <a:srgbClr val="1A2748"/>
            </a:solidFill>
            <a:prstDash val="solid"/>
          </a:ln>
        </p:spPr>
      </p:sp>
      <p:sp>
        <p:nvSpPr>
          <p:cNvPr id="19" name="Text 14"/>
          <p:cNvSpPr/>
          <p:nvPr/>
        </p:nvSpPr>
        <p:spPr>
          <a:xfrm>
            <a:off x="7132320" y="2953512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Завершена</a:t>
            </a:r>
            <a:endParaRPr lang="en-US" sz="1000" dirty="0"/>
          </a:p>
        </p:txBody>
      </p:sp>
      <p:sp>
        <p:nvSpPr>
          <p:cNvPr id="20" name="Text 15"/>
          <p:cNvSpPr/>
          <p:nvPr/>
        </p:nvSpPr>
        <p:spPr>
          <a:xfrm>
            <a:off x="1353312" y="2788920"/>
            <a:ext cx="5577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A27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Загальноосвітня школа, Львів</a:t>
            </a:r>
            <a:endParaRPr lang="en-US" sz="1500" dirty="0"/>
          </a:p>
        </p:txBody>
      </p:sp>
      <p:sp>
        <p:nvSpPr>
          <p:cNvPr id="21" name="Text 16"/>
          <p:cNvSpPr/>
          <p:nvPr/>
        </p:nvSpPr>
        <p:spPr>
          <a:xfrm>
            <a:off x="1353312" y="3172968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809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Онлайн-навчання (Україна)</a:t>
            </a:r>
            <a:endParaRPr lang="en-US" sz="1200" dirty="0"/>
          </a:p>
        </p:txBody>
      </p:sp>
      <p:sp>
        <p:nvSpPr>
          <p:cNvPr id="22" name="Shape 17"/>
          <p:cNvSpPr/>
          <p:nvPr/>
        </p:nvSpPr>
        <p:spPr>
          <a:xfrm>
            <a:off x="457200" y="3849624"/>
            <a:ext cx="8229600" cy="960120"/>
          </a:xfrm>
          <a:prstGeom prst="rect">
            <a:avLst/>
          </a:prstGeom>
          <a:solidFill>
            <a:srgbClr val="F4F6FA"/>
          </a:solidFill>
          <a:ln w="12700">
            <a:solidFill>
              <a:srgbClr val="D8E0EE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457200" y="3849624"/>
            <a:ext cx="109728" cy="9601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685800" y="4050792"/>
            <a:ext cx="530352" cy="530352"/>
          </a:xfrm>
          <a:prstGeom prst="ellipse">
            <a:avLst/>
          </a:prstGeom>
          <a:solidFill>
            <a:srgbClr val="DDE4F0"/>
          </a:solidFill>
          <a:ln w="12700">
            <a:solidFill>
              <a:srgbClr val="DDE4F0"/>
            </a:solidFill>
            <a:prstDash val="solid"/>
          </a:ln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952" y="4123944"/>
            <a:ext cx="384048" cy="384048"/>
          </a:xfrm>
          <a:prstGeom prst="rect">
            <a:avLst/>
          </a:prstGeom>
        </p:spPr>
      </p:pic>
      <p:sp>
        <p:nvSpPr>
          <p:cNvPr id="26" name="Shape 20"/>
          <p:cNvSpPr/>
          <p:nvPr/>
        </p:nvSpPr>
        <p:spPr>
          <a:xfrm>
            <a:off x="7132320" y="4123944"/>
            <a:ext cx="1508760" cy="320040"/>
          </a:xfrm>
          <a:prstGeom prst="rect">
            <a:avLst/>
          </a:prstGeom>
          <a:solidFill>
            <a:srgbClr val="1A2748"/>
          </a:solidFill>
          <a:ln w="12700">
            <a:solidFill>
              <a:srgbClr val="1A2748"/>
            </a:solidFill>
            <a:prstDash val="solid"/>
          </a:ln>
        </p:spPr>
      </p:sp>
      <p:sp>
        <p:nvSpPr>
          <p:cNvPr id="27" name="Text 21"/>
          <p:cNvSpPr/>
          <p:nvPr/>
        </p:nvSpPr>
        <p:spPr>
          <a:xfrm>
            <a:off x="7132320" y="4123944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класів</a:t>
            </a:r>
            <a:endParaRPr lang="en-US" sz="1000" dirty="0"/>
          </a:p>
        </p:txBody>
      </p:sp>
      <p:sp>
        <p:nvSpPr>
          <p:cNvPr id="28" name="Text 22"/>
          <p:cNvSpPr/>
          <p:nvPr/>
        </p:nvSpPr>
        <p:spPr>
          <a:xfrm>
            <a:off x="1353312" y="3959352"/>
            <a:ext cx="5577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A27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Школа у Швейцарії</a:t>
            </a:r>
            <a:endParaRPr lang="en-US" sz="1500" dirty="0"/>
          </a:p>
        </p:txBody>
      </p:sp>
      <p:sp>
        <p:nvSpPr>
          <p:cNvPr id="29" name="Text 23"/>
          <p:cNvSpPr/>
          <p:nvPr/>
        </p:nvSpPr>
        <p:spPr>
          <a:xfrm>
            <a:off x="1353312" y="4343400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809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Середня освіта в швейцарській системі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274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2748"/>
          </a:solidFill>
          <a:ln w="12700">
            <a:solidFill>
              <a:srgbClr val="1A274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731520"/>
            <a:ext cx="3200400" cy="3200400"/>
          </a:xfrm>
          <a:prstGeom prst="ellipse">
            <a:avLst/>
          </a:prstGeom>
          <a:solidFill>
            <a:srgbClr val="2C3E6B">
              <a:alpha val="50000"/>
            </a:srgbClr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Мовні навички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896112"/>
            <a:ext cx="2286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972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🇺🇦  Українська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606040" y="1133856"/>
            <a:ext cx="685800" cy="2468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606040" y="1133856"/>
            <a:ext cx="6858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2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Рідна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474720" y="1188720"/>
            <a:ext cx="50292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474720" y="1188720"/>
            <a:ext cx="5029200" cy="1645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85623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Російська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2606040" y="1892808"/>
            <a:ext cx="685800" cy="246888"/>
          </a:xfrm>
          <a:prstGeom prst="rect">
            <a:avLst/>
          </a:prstGeom>
          <a:solidFill>
            <a:srgbClr val="2C3E6B"/>
          </a:solidFill>
          <a:ln w="12700">
            <a:solidFill>
              <a:srgbClr val="4A5E8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606040" y="1892808"/>
            <a:ext cx="6858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Вільно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474720" y="1947672"/>
            <a:ext cx="50292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474720" y="1947672"/>
            <a:ext cx="4777740" cy="164592"/>
          </a:xfrm>
          <a:prstGeom prst="rect">
            <a:avLst/>
          </a:prstGeom>
          <a:solidFill>
            <a:srgbClr val="5C7FC9"/>
          </a:solidFill>
          <a:ln w="12700">
            <a:solidFill>
              <a:srgbClr val="5C7FC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61518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🇩🇪  Німецька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2606040" y="2651760"/>
            <a:ext cx="685800" cy="246888"/>
          </a:xfrm>
          <a:prstGeom prst="rect">
            <a:avLst/>
          </a:prstGeom>
          <a:solidFill>
            <a:srgbClr val="2C3E6B"/>
          </a:solidFill>
          <a:ln w="12700">
            <a:solidFill>
              <a:srgbClr val="4A5E8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606040" y="2651760"/>
            <a:ext cx="6858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474720" y="2706624"/>
            <a:ext cx="50292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474720" y="2706624"/>
            <a:ext cx="3621024" cy="164592"/>
          </a:xfrm>
          <a:prstGeom prst="rect">
            <a:avLst/>
          </a:prstGeom>
          <a:solidFill>
            <a:srgbClr val="5C7FC9"/>
          </a:solidFill>
          <a:ln w="12700">
            <a:solidFill>
              <a:srgbClr val="5C7FC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3374136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Англійська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2606040" y="3410712"/>
            <a:ext cx="685800" cy="246888"/>
          </a:xfrm>
          <a:prstGeom prst="rect">
            <a:avLst/>
          </a:prstGeom>
          <a:solidFill>
            <a:srgbClr val="2C3E6B"/>
          </a:solidFill>
          <a:ln w="12700">
            <a:solidFill>
              <a:srgbClr val="4A5E8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606040" y="3410712"/>
            <a:ext cx="6858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474720" y="3465576"/>
            <a:ext cx="50292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474720" y="3465576"/>
            <a:ext cx="3621024" cy="164592"/>
          </a:xfrm>
          <a:prstGeom prst="rect">
            <a:avLst/>
          </a:prstGeom>
          <a:solidFill>
            <a:srgbClr val="5C7FC9"/>
          </a:solidFill>
          <a:ln w="12700">
            <a:solidFill>
              <a:srgbClr val="5C7FC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413308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🇵🇱  Польська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2606040" y="4169664"/>
            <a:ext cx="685800" cy="246888"/>
          </a:xfrm>
          <a:prstGeom prst="rect">
            <a:avLst/>
          </a:prstGeom>
          <a:solidFill>
            <a:srgbClr val="2C3E6B"/>
          </a:solidFill>
          <a:ln w="12700">
            <a:solidFill>
              <a:srgbClr val="4A5E8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606040" y="4169664"/>
            <a:ext cx="6858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3474720" y="4224528"/>
            <a:ext cx="50292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474720" y="4224528"/>
            <a:ext cx="3621024" cy="164592"/>
          </a:xfrm>
          <a:prstGeom prst="rect">
            <a:avLst/>
          </a:prstGeom>
          <a:solidFill>
            <a:srgbClr val="5C7FC9"/>
          </a:solidFill>
          <a:ln w="12700">
            <a:solidFill>
              <a:srgbClr val="5C7FC9"/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1A2748"/>
          </a:solidFill>
          <a:ln w="12700">
            <a:solidFill>
              <a:srgbClr val="1A274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143000"/>
            <a:ext cx="914400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Інші навички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444752"/>
            <a:ext cx="40233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0EE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444752"/>
            <a:ext cx="402336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700784"/>
            <a:ext cx="594360" cy="594360"/>
          </a:xfrm>
          <a:prstGeom prst="ellipse">
            <a:avLst/>
          </a:prstGeom>
          <a:solidFill>
            <a:srgbClr val="DDE4F0"/>
          </a:solidFill>
          <a:ln w="12700">
            <a:solidFill>
              <a:srgbClr val="DDE4F0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" y="1773936"/>
            <a:ext cx="448056" cy="448056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325880" y="164592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27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Переклад текстів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325880" y="2039112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809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Робота з різномовними матеріалами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800600" y="1444752"/>
            <a:ext cx="40233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0EE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800600" y="1444752"/>
            <a:ext cx="402336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983480" y="1700784"/>
            <a:ext cx="594360" cy="594360"/>
          </a:xfrm>
          <a:prstGeom prst="ellipse">
            <a:avLst/>
          </a:prstGeom>
          <a:solidFill>
            <a:srgbClr val="DDE4F0"/>
          </a:solidFill>
          <a:ln w="12700">
            <a:solidFill>
              <a:srgbClr val="DDE4F0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6632" y="1773936"/>
            <a:ext cx="448056" cy="448056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760720" y="164592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27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Міжнародна комунікація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5760720" y="2039112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809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Ефективне спілкування в multicultural середовищі</a:t>
            </a:r>
            <a:endParaRPr lang="en-US" sz="1150" dirty="0"/>
          </a:p>
        </p:txBody>
      </p:sp>
      <p:sp>
        <p:nvSpPr>
          <p:cNvPr id="17" name="Shape 13"/>
          <p:cNvSpPr/>
          <p:nvPr/>
        </p:nvSpPr>
        <p:spPr>
          <a:xfrm>
            <a:off x="365760" y="3136392"/>
            <a:ext cx="40233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0EE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365760" y="3136392"/>
            <a:ext cx="402336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548640" y="3392424"/>
            <a:ext cx="594360" cy="594360"/>
          </a:xfrm>
          <a:prstGeom prst="ellipse">
            <a:avLst/>
          </a:prstGeom>
          <a:solidFill>
            <a:srgbClr val="DDE4F0"/>
          </a:solidFill>
          <a:ln w="12700">
            <a:solidFill>
              <a:srgbClr val="DDE4F0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" y="3465576"/>
            <a:ext cx="448056" cy="448056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325880" y="333756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27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Організованість</a:t>
            </a:r>
            <a:endParaRPr lang="en-US" sz="1400" dirty="0"/>
          </a:p>
        </p:txBody>
      </p:sp>
      <p:sp>
        <p:nvSpPr>
          <p:cNvPr id="22" name="Text 17"/>
          <p:cNvSpPr/>
          <p:nvPr/>
        </p:nvSpPr>
        <p:spPr>
          <a:xfrm>
            <a:off x="1325880" y="3730752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809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Відповідальний підхід до навчання та завдань</a:t>
            </a:r>
            <a:endParaRPr lang="en-US" sz="1150" dirty="0"/>
          </a:p>
        </p:txBody>
      </p:sp>
      <p:sp>
        <p:nvSpPr>
          <p:cNvPr id="23" name="Shape 18"/>
          <p:cNvSpPr/>
          <p:nvPr/>
        </p:nvSpPr>
        <p:spPr>
          <a:xfrm>
            <a:off x="4800600" y="3136392"/>
            <a:ext cx="40233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0EE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4800600" y="3136392"/>
            <a:ext cx="402336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4983480" y="3392424"/>
            <a:ext cx="594360" cy="594360"/>
          </a:xfrm>
          <a:prstGeom prst="ellipse">
            <a:avLst/>
          </a:prstGeom>
          <a:solidFill>
            <a:srgbClr val="DDE4F0"/>
          </a:solidFill>
          <a:ln w="12700">
            <a:solidFill>
              <a:srgbClr val="DDE4F0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6632" y="3465576"/>
            <a:ext cx="448056" cy="448056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760720" y="333756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27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Академічні навички</a:t>
            </a:r>
            <a:endParaRPr lang="en-US" sz="1400" dirty="0"/>
          </a:p>
        </p:txBody>
      </p:sp>
      <p:sp>
        <p:nvSpPr>
          <p:cNvPr id="28" name="Text 22"/>
          <p:cNvSpPr/>
          <p:nvPr/>
        </p:nvSpPr>
        <p:spPr>
          <a:xfrm>
            <a:off x="5760720" y="3730752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809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Есе, аналіз текстів, дослідницька робота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74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2C3E6B">
              <a:alpha val="60000"/>
            </a:srgbClr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2743200"/>
            <a:ext cx="3657600" cy="3657600"/>
          </a:xfrm>
          <a:prstGeom prst="ellipse">
            <a:avLst/>
          </a:prstGeom>
          <a:solidFill>
            <a:srgbClr val="2C3E6B">
              <a:alpha val="60000"/>
            </a:srgbClr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361688" y="1097280"/>
            <a:ext cx="73152" cy="27432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97280"/>
            <a:ext cx="37490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Дякую</a:t>
            </a:r>
            <a:endParaRPr lang="en-US" sz="4400" dirty="0"/>
          </a:p>
          <a:p>
            <a:pPr algn="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за увагу!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663440" y="1371600"/>
            <a:ext cx="4114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BCC8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konoval.veronika@icloud.com</a:t>
            </a: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BCC8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+41 76 530 87 27</a:t>
            </a:r>
            <a:endParaRPr lang="en-US" sz="1400" dirty="0"/>
          </a:p>
          <a:p>
            <a:pPr algn="l" indent="0" marL="0">
              <a:buNone/>
            </a:pP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BCC8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Готова до нових можливостей!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0" y="475488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A6E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Konoval Veronika · Portfolio 2025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Konoval Veronika — Portfolio</dc:title>
  <dc:subject>PptxGenJS Presentation</dc:subject>
  <dc:creator>PptxGenJS</dc:creator>
  <cp:lastModifiedBy>PptxGenJS</cp:lastModifiedBy>
  <cp:revision>1</cp:revision>
  <dcterms:created xsi:type="dcterms:W3CDTF">2026-04-30T08:13:25Z</dcterms:created>
  <dcterms:modified xsi:type="dcterms:W3CDTF">2026-04-30T08:13:25Z</dcterms:modified>
</cp:coreProperties>
</file>