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2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79B02-F49E-482A-9334-0EEA7EA8D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888074-A355-4AE2-A5B7-8F4659371A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1B64B3-612C-460D-BF4D-77C2D2215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C2A11F-EC54-42BF-AD67-866EC634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082BF7-C2BD-423F-AF3C-C34C7C03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83640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AE076-AD5E-4BB6-86DB-B38E96C0D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B058D5-DC74-4329-8728-4C82D3A1D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2ED57F-0F3C-4C1D-BDDC-7402D355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B51FB0-14C8-4A1F-976C-C8C6B9BC7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A933E7-FEE3-45FD-A5AE-38990AE6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32095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1C23BD5-A8A8-4B0F-87F5-9B9CDEC334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1768DEC-5FFB-492F-ADBC-8A0417FE1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0AE1A4-0C5E-420A-A80C-EE226A7BD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DE161F-551F-40C7-909E-547EFAE31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EA03AF-780F-431E-A553-405F25211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7911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DCC27-413C-40E9-8E14-EFE48DFD4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CC6A9-9BCA-4E2E-B6EA-6714DCA7A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25C6F2-6BD1-41ED-B83E-C5518EE01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CF1CE7-6687-450D-A5B9-77CD4E6CD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78AEAF-2611-4669-B5D9-1B36459F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01142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1077D-4448-4AEF-8A55-0A3B3C08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F0851F-5691-4D40-812A-810235D7C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4F3588-929F-402F-8F6C-3B91F276D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645D9F-F748-48B8-BE14-E185DFD1C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F868D6-A5EC-4DFB-A3A9-CBA5D45D1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95916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BC9552-156D-4D9C-A7CA-97EB05C84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F3E4AD-62A2-49FD-864F-D6B3EAA84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C2E771-6CE0-485F-9B30-DB29E771F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10C7BF-5853-43B3-B4DD-46B66598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7940BE-D691-4FFA-B425-B297FB490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CFCE63-22D6-4D58-A8AB-8076E36FE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70878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E8ADC-9E4C-4BE2-93A8-820B38730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BBE64D-853D-4C0B-B201-535CFB86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3C5BBD-A2B9-443D-B4E3-0E0B60820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EF8FB84-1A0E-4AFC-B119-BCF553C46B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B47636-18B0-459B-9747-A1C896884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6546197-EC80-4F07-B821-29DD8B207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44656DE-BAB2-401A-A78A-F7A43587D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D32EAA1-99D0-464F-9F7F-B360D9895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33707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4113D-04FF-475F-9651-BA168B275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957745-7F7E-4A11-AD64-6508B0A55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7A46F1D-820A-4D7D-A227-CA781E469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AA3E90-E8C8-49E3-B78D-34E75182F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3463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3AA407C-DE43-48D1-B8BE-D7E4AD2EF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EF53445-84B1-4FD3-816C-DA8A5B37B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7A25276-3FDB-421D-BB6F-9907BDCF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7219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065FA0-DCF3-4B67-8C15-6064C5601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9B809B-893B-4C23-9E9E-50971D4CA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F92EFE-F479-4628-89B9-65BA938A8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CD9737-9915-4BF8-8658-64DBDDCF1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FF0FB3-48F2-4FC6-9ED3-02F8CE75D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341373-A26B-4F42-902E-EA38A3588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35375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EDF9C-F4F3-42EA-93A3-957E7CF9E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57D5328-FD6A-427F-B4F5-E255E217A0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A540EB-8A60-4E3E-90CB-9A9CFD899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9ADAAA-8CD2-49F2-8B6D-B36C9FCDD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B2D540-8673-4BE7-8137-A13ED67F1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C3E3A9-AE3B-4B9A-85A3-E057B469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8421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A9D199-AC04-4F3E-8995-B723E9754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C0DBEC-703D-4F88-944C-71EF25D8F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EF2CF9-63F4-49E2-869A-7193CEED1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D983A-D1ED-4E78-B19B-92DBF33BC34D}" type="datetimeFigureOut">
              <a:rPr lang="ru-UA" smtClean="0"/>
              <a:t>22.02.2026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263DBC-FA7D-45AE-8028-0F16251EC0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78C1A-EC1F-454B-81A5-A3324BCEC6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F3CC5-7DFA-4A23-A233-7720207949E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0363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165FBC-8E9D-4EB9-91D5-EB1AC8FC767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915" y="5054613"/>
            <a:ext cx="2463782" cy="1803387"/>
          </a:xfrm>
          <a:prstGeom prst="rect">
            <a:avLst/>
          </a:prstGeom>
        </p:spPr>
      </p:pic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709C8DAA-58BB-4EE5-86E6-360EBF801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252" y="589715"/>
            <a:ext cx="4102768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ru-UA" sz="1100" dirty="0"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</a:br>
            <a:br>
              <a:rPr lang="ru-RU" sz="1100" dirty="0"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</a:br>
            <a:br>
              <a:rPr lang="ru-RU" sz="1100" dirty="0"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</a:br>
            <a:br>
              <a:rPr lang="ru-RU" sz="1100" dirty="0"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</a:br>
            <a:br>
              <a:rPr lang="ru-RU" sz="1100" dirty="0"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</a:br>
            <a:br>
              <a:rPr lang="ru-RU" sz="1100" dirty="0"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The Solution</a:t>
            </a:r>
            <a:br>
              <a:rPr lang="en-US" sz="36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Wallet-Native</a:t>
            </a:r>
            <a:br>
              <a:rPr lang="en-US" sz="36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«Invisible" Loyalty</a:t>
            </a:r>
            <a:br>
              <a:rPr lang="en-US" sz="1800" b="0" i="0" u="none" strike="noStrike" baseline="0" dirty="0">
                <a:latin typeface="Courier New" panose="02070309020205020404" pitchFamily="49" charset="0"/>
              </a:rPr>
            </a:br>
            <a:r>
              <a:rPr lang="en-US" sz="1800" b="0" i="0" u="none" strike="noStrike" baseline="0" dirty="0">
                <a:latin typeface="Courier New" panose="02070309020205020404" pitchFamily="49" charset="0"/>
              </a:rPr>
              <a:t>•	.</a:t>
            </a:r>
            <a:br>
              <a:rPr lang="en-US" sz="1800" b="0" i="0" u="none" strike="noStrike" baseline="0" dirty="0">
                <a:latin typeface="Courier New" panose="02070309020205020404" pitchFamily="49" charset="0"/>
              </a:rPr>
            </a:br>
            <a:br>
              <a:rPr lang="en-US" sz="1800" b="0" i="0" u="none" strike="noStrike" baseline="0" dirty="0">
                <a:latin typeface="Courier New" panose="02070309020205020404" pitchFamily="49" charset="0"/>
              </a:rPr>
            </a:br>
            <a:endParaRPr lang="ru-UA" dirty="0"/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A6D47BE5-CB6C-47F0-8DDF-77D13D0F3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4102768" cy="435133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15-Second Join:</a:t>
            </a:r>
            <a:b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Scan QR Add to Wallet.</a:t>
            </a:r>
            <a:b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No apps. No passwords</a:t>
            </a:r>
            <a:endParaRPr lang="ru-RU" sz="2400" dirty="0">
              <a:solidFill>
                <a:srgbClr val="000000"/>
              </a:solidFill>
              <a:effectLst/>
              <a:latin typeface="PT Sans" panose="020B0503020203020204" pitchFamily="34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Zero Workload:</a:t>
            </a:r>
            <a:b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Unattended Kiosk Mode for</a:t>
            </a:r>
            <a:b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self-service rewards.</a:t>
            </a:r>
            <a:endParaRPr lang="ru-RU" sz="2400" dirty="0">
              <a:solidFill>
                <a:srgbClr val="000000"/>
              </a:solidFill>
              <a:latin typeface="PT Sans" panose="020B0503020203020204" pitchFamily="34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O-Level Integration:</a:t>
            </a:r>
            <a:b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Works alongside any POS</a:t>
            </a:r>
            <a:b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Live in 5 minutes.</a:t>
            </a:r>
            <a:endParaRPr lang="ru-UA" sz="2400" dirty="0">
              <a:latin typeface="Times New Roman" panose="02020603050405020304" pitchFamily="18" charset="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979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129103-A66B-4E6F-9B40-C3819E91D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68"/>
            <a:ext cx="10515600" cy="1019426"/>
          </a:xfrm>
        </p:spPr>
        <p:txBody>
          <a:bodyPr>
            <a:normAutofit fontScale="90000"/>
          </a:bodyPr>
          <a:lstStyle/>
          <a:p>
            <a:r>
              <a:rPr lang="en-US" sz="3600" b="1" i="0" u="none" strike="noStrike" baseline="0" dirty="0">
                <a:latin typeface="PT Sans" panose="020B0503020203020204" pitchFamily="34" charset="-52"/>
                <a:cs typeface="Times New Roman" panose="02020603050405020304" pitchFamily="18" charset="0"/>
              </a:rPr>
              <a:t>Competitive Differentiation</a:t>
            </a:r>
            <a:br>
              <a:rPr lang="en-US" sz="3600" b="0" i="0" u="none" strike="noStrike" baseline="0" dirty="0">
                <a:latin typeface="PT Sans" panose="020B0503020203020204" pitchFamily="34" charset="-52"/>
                <a:cs typeface="Times New Roman" panose="02020603050405020304" pitchFamily="18" charset="0"/>
              </a:rPr>
            </a:br>
            <a:r>
              <a:rPr lang="en-US" sz="3600" b="0" i="0" u="none" strike="noStrike" baseline="0" dirty="0">
                <a:latin typeface="PT Sans" panose="020B0503020203020204" pitchFamily="34" charset="-52"/>
                <a:cs typeface="Times New Roman" panose="02020603050405020304" pitchFamily="18" charset="0"/>
              </a:rPr>
              <a:t>Why We Win: The 7stamp Moat</a:t>
            </a:r>
            <a:br>
              <a:rPr lang="en-US" sz="1800" b="0" i="0" u="none" strike="noStrike" baseline="0" dirty="0">
                <a:latin typeface="Courier New" panose="02070309020205020404" pitchFamily="49" charset="0"/>
              </a:rPr>
            </a:br>
            <a:endParaRPr lang="ru-UA" dirty="0"/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98B33AB3-27BF-4AFF-9CD1-3ED5737278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385852"/>
              </p:ext>
            </p:extLst>
          </p:nvPr>
        </p:nvGraphicFramePr>
        <p:xfrm>
          <a:off x="838200" y="1832894"/>
          <a:ext cx="10515600" cy="3500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58923928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7030104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03026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74621029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412834127"/>
                    </a:ext>
                  </a:extLst>
                </a:gridCol>
              </a:tblGrid>
              <a:tr h="583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Feature</a:t>
                      </a:r>
                      <a:endParaRPr lang="ru-UA" sz="2400" dirty="0">
                        <a:solidFill>
                          <a:srgbClr val="C00000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7stamp</a:t>
                      </a:r>
                      <a:endParaRPr lang="ru-UA" sz="2400" dirty="0">
                        <a:solidFill>
                          <a:srgbClr val="C00000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Loopy Loyalty</a:t>
                      </a:r>
                      <a:endParaRPr lang="ru-UA" sz="2400" dirty="0">
                        <a:solidFill>
                          <a:srgbClr val="C00000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CandyBar</a:t>
                      </a:r>
                      <a:endParaRPr lang="ru-UA" sz="2400" dirty="0">
                        <a:solidFill>
                          <a:srgbClr val="C00000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PassKit</a:t>
                      </a:r>
                      <a:endParaRPr lang="ru-UA" sz="2400" dirty="0">
                        <a:solidFill>
                          <a:srgbClr val="C00000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13470"/>
                  </a:ext>
                </a:extLst>
              </a:tr>
              <a:tr h="583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</a:t>
                      </a:r>
                      <a:endParaRPr lang="ru-UA" sz="2400" b="1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Native Wallet</a:t>
                      </a:r>
                      <a:endParaRPr lang="ru-UA" sz="2400" b="1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Wallet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Web-App</a:t>
                      </a:r>
                      <a:endParaRPr lang="ru-UA" sz="240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Developer API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415694"/>
                  </a:ext>
                </a:extLst>
              </a:tr>
              <a:tr h="583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Join Speed</a:t>
                      </a:r>
                      <a:endParaRPr lang="ru-UA" sz="2400" b="1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Seconds</a:t>
                      </a:r>
                      <a:endParaRPr lang="ru-UA" sz="2400" b="1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Seconds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Seconds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Minute+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4337761"/>
                  </a:ext>
                </a:extLst>
              </a:tr>
              <a:tr h="583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Staff Work</a:t>
                      </a:r>
                      <a:endParaRPr lang="ru-UA" sz="2400" b="1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Zero (Kiosk)</a:t>
                      </a:r>
                      <a:endParaRPr lang="ru-UA" sz="2400" b="1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ru-UA" sz="240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(Manual)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ru-UA" sz="240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315512"/>
                  </a:ext>
                </a:extLst>
              </a:tr>
              <a:tr h="583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Integration</a:t>
                      </a:r>
                      <a:endParaRPr lang="ru-UA" sz="2400" b="1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0-Level</a:t>
                      </a:r>
                      <a:endParaRPr lang="ru-UA" sz="2400" b="1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ru-UA" sz="240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(API)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150447"/>
                  </a:ext>
                </a:extLst>
              </a:tr>
              <a:tr h="583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Best For</a:t>
                      </a:r>
                      <a:endParaRPr lang="ru-UA" sz="2400" b="1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Busy </a:t>
                      </a:r>
                      <a:r>
                        <a:rPr lang="de-DE" sz="2400" b="1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SMBs</a:t>
                      </a:r>
                      <a:endParaRPr lang="ru-UA" sz="2400" b="1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Digital Mktg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Small Cafes</a:t>
                      </a:r>
                      <a:endParaRPr lang="ru-UA" sz="240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PT Sans" panose="020B0503020203020204" pitchFamily="34" charset="-52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Enterprise</a:t>
                      </a:r>
                      <a:endParaRPr lang="ru-UA" sz="2400" dirty="0">
                        <a:solidFill>
                          <a:schemeClr val="tx1"/>
                        </a:solidFill>
                        <a:effectLst/>
                        <a:latin typeface="PT Sans" panose="020B0503020203020204" pitchFamily="34" charset="-5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67321"/>
                  </a:ext>
                </a:extLst>
              </a:tr>
            </a:tbl>
          </a:graphicData>
        </a:graphic>
      </p:graphicFrame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D2F1DE3-5C4C-4FA6-8C90-295594A75F42}"/>
              </a:ext>
            </a:extLst>
          </p:cNvPr>
          <p:cNvSpPr/>
          <p:nvPr/>
        </p:nvSpPr>
        <p:spPr>
          <a:xfrm>
            <a:off x="838200" y="1832894"/>
            <a:ext cx="10515600" cy="3477043"/>
          </a:xfrm>
          <a:prstGeom prst="roundRect">
            <a:avLst>
              <a:gd name="adj" fmla="val 5681"/>
            </a:avLst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UA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951689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127</Words>
  <Application>Microsoft Office PowerPoint</Application>
  <PresentationFormat>Широкоэкранный</PresentationFormat>
  <Paragraphs>35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PT Sans</vt:lpstr>
      <vt:lpstr>Times New Roman</vt:lpstr>
      <vt:lpstr>Тема Office</vt:lpstr>
      <vt:lpstr>      The Solution Wallet-Native «Invisible" Loyalty • .  </vt:lpstr>
      <vt:lpstr>Competitive Differentiation Why We Win: The 7stamp Moat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380678081243</dc:creator>
  <cp:lastModifiedBy>380678081243</cp:lastModifiedBy>
  <cp:revision>12</cp:revision>
  <dcterms:created xsi:type="dcterms:W3CDTF">2026-02-22T12:46:19Z</dcterms:created>
  <dcterms:modified xsi:type="dcterms:W3CDTF">2026-02-22T14:27:05Z</dcterms:modified>
</cp:coreProperties>
</file>