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3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444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465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21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557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194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4206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4766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631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917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9257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5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7C67DEE-6F57-4C77-ADA8-6EC116277BEE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E9C7C55-F97A-4089-94E6-20BB1338C5A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52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ТОП-5 </a:t>
            </a:r>
            <a:br>
              <a:rPr lang="uk-UA" dirty="0" smtClean="0"/>
            </a:br>
            <a:r>
              <a:rPr lang="uk-UA" dirty="0" smtClean="0"/>
              <a:t>НАЙБІЛЬШИХ ТВАРИН СВІТУ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72855" y="4398881"/>
            <a:ext cx="4719145" cy="2364828"/>
          </a:xfrm>
        </p:spPr>
        <p:txBody>
          <a:bodyPr>
            <a:normAutofit/>
          </a:bodyPr>
          <a:lstStyle/>
          <a:p>
            <a:pPr algn="l"/>
            <a:r>
              <a:rPr lang="uk-UA" sz="2400" dirty="0" smtClean="0">
                <a:latin typeface="+mn-lt"/>
              </a:rPr>
              <a:t>виконала: </a:t>
            </a:r>
          </a:p>
          <a:p>
            <a:pPr algn="l"/>
            <a:r>
              <a:rPr lang="uk-UA" sz="2400" dirty="0" smtClean="0">
                <a:latin typeface="+mn-lt"/>
              </a:rPr>
              <a:t>учениця 6 класу </a:t>
            </a:r>
          </a:p>
          <a:p>
            <a:pPr algn="l"/>
            <a:r>
              <a:rPr lang="uk-UA" sz="2400" dirty="0" err="1" smtClean="0">
                <a:latin typeface="+mn-lt"/>
              </a:rPr>
              <a:t>мигалківського</a:t>
            </a:r>
            <a:r>
              <a:rPr lang="uk-UA" sz="2400" dirty="0" smtClean="0">
                <a:latin typeface="+mn-lt"/>
              </a:rPr>
              <a:t> ліцею</a:t>
            </a:r>
          </a:p>
          <a:p>
            <a:pPr algn="l"/>
            <a:r>
              <a:rPr lang="uk-UA" sz="2400" dirty="0" err="1" smtClean="0">
                <a:latin typeface="+mn-lt"/>
              </a:rPr>
              <a:t>двораківська</a:t>
            </a:r>
            <a:r>
              <a:rPr lang="uk-UA" sz="2400" dirty="0" smtClean="0">
                <a:latin typeface="+mn-lt"/>
              </a:rPr>
              <a:t> марина</a:t>
            </a:r>
            <a:endParaRPr lang="ru-RU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657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583317"/>
            <a:ext cx="10058400" cy="917553"/>
          </a:xfrm>
        </p:spPr>
        <p:txBody>
          <a:bodyPr/>
          <a:lstStyle/>
          <a:p>
            <a:pPr algn="ctr"/>
            <a:r>
              <a:rPr lang="uk-UA" dirty="0" smtClean="0"/>
              <a:t>ВСТУП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655" y="2011680"/>
            <a:ext cx="11761076" cy="2134651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/>
              <a:t>Тваринний</a:t>
            </a:r>
            <a:r>
              <a:rPr lang="ru-RU" sz="2400" dirty="0"/>
              <a:t> </a:t>
            </a:r>
            <a:r>
              <a:rPr lang="ru-RU" sz="2400" dirty="0" err="1"/>
              <a:t>світ</a:t>
            </a:r>
            <a:r>
              <a:rPr lang="ru-RU" sz="2400" dirty="0"/>
              <a:t> </a:t>
            </a:r>
            <a:r>
              <a:rPr lang="ru-RU" sz="2400" dirty="0" err="1"/>
              <a:t>вражає</a:t>
            </a:r>
            <a:r>
              <a:rPr lang="ru-RU" sz="2400" dirty="0"/>
              <a:t> </a:t>
            </a:r>
            <a:r>
              <a:rPr lang="ru-RU" sz="2400" dirty="0" err="1"/>
              <a:t>своїм</a:t>
            </a:r>
            <a:r>
              <a:rPr lang="ru-RU" sz="2400" dirty="0"/>
              <a:t> </a:t>
            </a:r>
            <a:r>
              <a:rPr lang="ru-RU" sz="2400" dirty="0" err="1"/>
              <a:t>різноманіттям</a:t>
            </a:r>
            <a:r>
              <a:rPr lang="ru-RU" sz="2400" dirty="0"/>
              <a:t>. На </a:t>
            </a:r>
            <a:r>
              <a:rPr lang="ru-RU" sz="2400" dirty="0" err="1"/>
              <a:t>нашій</a:t>
            </a:r>
            <a:r>
              <a:rPr lang="ru-RU" sz="2400" dirty="0"/>
              <a:t> </a:t>
            </a:r>
            <a:r>
              <a:rPr lang="ru-RU" sz="2400" dirty="0" err="1"/>
              <a:t>планеті</a:t>
            </a:r>
            <a:r>
              <a:rPr lang="ru-RU" sz="2400" dirty="0"/>
              <a:t> </a:t>
            </a:r>
            <a:r>
              <a:rPr lang="ru-RU" sz="2400" dirty="0" err="1"/>
              <a:t>живуть</a:t>
            </a:r>
            <a:r>
              <a:rPr lang="ru-RU" sz="2400" dirty="0"/>
              <a:t> </a:t>
            </a:r>
            <a:r>
              <a:rPr lang="ru-RU" sz="2400" dirty="0" err="1"/>
              <a:t>мільйони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 </a:t>
            </a:r>
            <a:r>
              <a:rPr lang="ru-RU" sz="2400" dirty="0" err="1"/>
              <a:t>організмів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відрізняються</a:t>
            </a:r>
            <a:r>
              <a:rPr lang="ru-RU" sz="2400" dirty="0"/>
              <a:t> </a:t>
            </a:r>
            <a:r>
              <a:rPr lang="ru-RU" sz="2400" dirty="0" err="1"/>
              <a:t>кольором</a:t>
            </a:r>
            <a:r>
              <a:rPr lang="ru-RU" sz="2400" dirty="0"/>
              <a:t>, </a:t>
            </a:r>
            <a:r>
              <a:rPr lang="ru-RU" sz="2400" dirty="0" err="1"/>
              <a:t>розмірами</a:t>
            </a:r>
            <a:r>
              <a:rPr lang="ru-RU" sz="2400" dirty="0"/>
              <a:t>, </a:t>
            </a:r>
            <a:r>
              <a:rPr lang="ru-RU" sz="2400" dirty="0" err="1"/>
              <a:t>місцем</a:t>
            </a:r>
            <a:r>
              <a:rPr lang="ru-RU" sz="2400" dirty="0"/>
              <a:t> </a:t>
            </a:r>
            <a:r>
              <a:rPr lang="ru-RU" sz="2400" dirty="0" err="1"/>
              <a:t>проживання</a:t>
            </a:r>
            <a:r>
              <a:rPr lang="ru-RU" sz="2400" dirty="0"/>
              <a:t>, способом </a:t>
            </a:r>
            <a:r>
              <a:rPr lang="ru-RU" sz="2400" dirty="0" err="1"/>
              <a:t>виживання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. </a:t>
            </a:r>
            <a:r>
              <a:rPr lang="ru-RU" sz="2400" dirty="0" err="1"/>
              <a:t>Сьогодні</a:t>
            </a:r>
            <a:r>
              <a:rPr lang="ru-RU" sz="2400" dirty="0"/>
              <a:t> ми </a:t>
            </a:r>
            <a:r>
              <a:rPr lang="ru-RU" sz="2400" dirty="0" err="1"/>
              <a:t>поговоримо</a:t>
            </a:r>
            <a:r>
              <a:rPr lang="ru-RU" sz="2400" dirty="0"/>
              <a:t> про </a:t>
            </a:r>
            <a:r>
              <a:rPr lang="ru-RU" sz="2400" dirty="0" err="1"/>
              <a:t>найбільших</a:t>
            </a:r>
            <a:r>
              <a:rPr lang="ru-RU" sz="2400" dirty="0"/>
              <a:t> </a:t>
            </a:r>
            <a:r>
              <a:rPr lang="ru-RU" sz="2400" dirty="0" err="1"/>
              <a:t>тварин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досі</a:t>
            </a:r>
            <a:r>
              <a:rPr lang="ru-RU" sz="2400" dirty="0"/>
              <a:t> </a:t>
            </a:r>
            <a:r>
              <a:rPr lang="ru-RU" sz="2400" dirty="0" err="1"/>
              <a:t>живуть</a:t>
            </a:r>
            <a:r>
              <a:rPr lang="ru-RU" sz="2400" dirty="0"/>
              <a:t> на </a:t>
            </a:r>
            <a:r>
              <a:rPr lang="ru-RU" sz="2400" dirty="0" err="1"/>
              <a:t>нашій</a:t>
            </a:r>
            <a:r>
              <a:rPr lang="ru-RU" sz="2400" dirty="0"/>
              <a:t> </a:t>
            </a:r>
            <a:r>
              <a:rPr lang="ru-RU" sz="2400" dirty="0" err="1"/>
              <a:t>планеті</a:t>
            </a:r>
            <a:r>
              <a:rPr lang="ru-RU" sz="2400" dirty="0" smtClean="0"/>
              <a:t>. </a:t>
            </a:r>
            <a:r>
              <a:rPr lang="ru-RU" sz="2400" dirty="0" err="1"/>
              <a:t>Деякі</a:t>
            </a:r>
            <a:r>
              <a:rPr lang="ru-RU" sz="2400" dirty="0"/>
              <a:t> </a:t>
            </a:r>
            <a:r>
              <a:rPr lang="ru-RU" sz="2400" dirty="0" err="1" smtClean="0"/>
              <a:t>тварини</a:t>
            </a:r>
            <a:r>
              <a:rPr lang="ru-RU" sz="2400" dirty="0" smtClean="0"/>
              <a:t> </a:t>
            </a:r>
            <a:r>
              <a:rPr lang="ru-RU" sz="2400" dirty="0"/>
              <a:t>є </a:t>
            </a:r>
            <a:r>
              <a:rPr lang="ru-RU" sz="2400" dirty="0" err="1"/>
              <a:t>воістину</a:t>
            </a:r>
            <a:r>
              <a:rPr lang="ru-RU" sz="2400" dirty="0"/>
              <a:t> </a:t>
            </a:r>
            <a:r>
              <a:rPr lang="ru-RU" sz="2400" dirty="0" err="1"/>
              <a:t>гігантами</a:t>
            </a:r>
            <a:r>
              <a:rPr lang="ru-RU" sz="2400" dirty="0"/>
              <a:t> </a:t>
            </a:r>
            <a:r>
              <a:rPr lang="ru-RU" sz="2400" dirty="0" err="1"/>
              <a:t>нашої</a:t>
            </a:r>
            <a:r>
              <a:rPr lang="ru-RU" sz="2400" dirty="0"/>
              <a:t> </a:t>
            </a:r>
            <a:r>
              <a:rPr lang="ru-RU" sz="2400" dirty="0" err="1"/>
              <a:t>планети</a:t>
            </a:r>
            <a:r>
              <a:rPr lang="ru-RU" sz="2400" dirty="0"/>
              <a:t>. Зараз ми з ними </a:t>
            </a:r>
            <a:r>
              <a:rPr lang="ru-RU" sz="2400" dirty="0" err="1"/>
              <a:t>познайомимось</a:t>
            </a:r>
            <a:r>
              <a:rPr lang="ru-RU" sz="2400" dirty="0"/>
              <a:t>.</a:t>
            </a:r>
          </a:p>
        </p:txBody>
      </p:sp>
      <p:pic>
        <p:nvPicPr>
          <p:cNvPr id="1026" name="Picture 2" descr="Кит гифки, анимированные GIF изображения кит - скачать гиф картинки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61" y="3770327"/>
            <a:ext cx="2493032" cy="223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ифка слон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874" y="4021011"/>
            <a:ext cx="3076356" cy="230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ja Girafa Sticker for iOS &amp; Android | GIPHY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988" y="3770327"/>
            <a:ext cx="1849053" cy="274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22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536024"/>
            <a:ext cx="10058400" cy="933319"/>
          </a:xfrm>
        </p:spPr>
        <p:txBody>
          <a:bodyPr/>
          <a:lstStyle/>
          <a:p>
            <a:pPr algn="ctr"/>
            <a:r>
              <a:rPr lang="ru-RU" cap="all" dirty="0" smtClean="0"/>
              <a:t>1 </a:t>
            </a:r>
            <a:r>
              <a:rPr lang="ru-RU" cap="all" dirty="0" err="1" smtClean="0"/>
              <a:t>місце</a:t>
            </a:r>
            <a:r>
              <a:rPr lang="ru-RU" cap="all" dirty="0" smtClean="0"/>
              <a:t>: </a:t>
            </a:r>
            <a:r>
              <a:rPr lang="ru-RU" cap="all" dirty="0" err="1" smtClean="0"/>
              <a:t>синій</a:t>
            </a:r>
            <a:r>
              <a:rPr lang="ru-RU" cap="all" dirty="0" smtClean="0"/>
              <a:t> кит</a:t>
            </a:r>
            <a:endParaRPr lang="ru-RU" cap="all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472" y="1861498"/>
            <a:ext cx="6785480" cy="4996501"/>
          </a:xfrm>
        </p:spPr>
        <p:txBody>
          <a:bodyPr>
            <a:normAutofit/>
          </a:bodyPr>
          <a:lstStyle/>
          <a:p>
            <a:r>
              <a:rPr lang="ru-RU" dirty="0" err="1"/>
              <a:t>Синій</a:t>
            </a:r>
            <a:r>
              <a:rPr lang="ru-RU" dirty="0"/>
              <a:t> </a:t>
            </a:r>
            <a:r>
              <a:rPr lang="ru-RU" dirty="0" smtClean="0"/>
              <a:t>кит </a:t>
            </a:r>
            <a:r>
              <a:rPr lang="ru-RU" dirty="0"/>
              <a:t>– </a:t>
            </a:r>
            <a:r>
              <a:rPr lang="ru-RU" dirty="0" err="1"/>
              <a:t>найбільша</a:t>
            </a:r>
            <a:r>
              <a:rPr lang="ru-RU" dirty="0"/>
              <a:t> </a:t>
            </a:r>
            <a:r>
              <a:rPr lang="ru-RU" dirty="0" err="1"/>
              <a:t>тварина</a:t>
            </a:r>
            <a:r>
              <a:rPr lang="ru-RU" dirty="0"/>
              <a:t> з тих, </a:t>
            </a:r>
            <a:r>
              <a:rPr lang="ru-RU" dirty="0" err="1"/>
              <a:t>що</a:t>
            </a:r>
            <a:r>
              <a:rPr lang="ru-RU" dirty="0"/>
              <a:t> на </a:t>
            </a:r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ru-RU" dirty="0" err="1"/>
              <a:t>населяють</a:t>
            </a:r>
            <a:r>
              <a:rPr lang="ru-RU" dirty="0"/>
              <a:t> нашу планету.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багатьом</a:t>
            </a:r>
            <a:r>
              <a:rPr lang="ru-RU" dirty="0"/>
              <a:t> кит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здатися</a:t>
            </a:r>
            <a:r>
              <a:rPr lang="ru-RU" dirty="0"/>
              <a:t> </a:t>
            </a:r>
            <a:r>
              <a:rPr lang="ru-RU" dirty="0" err="1"/>
              <a:t>ближчим</a:t>
            </a:r>
            <a:r>
              <a:rPr lang="ru-RU" dirty="0"/>
              <a:t> до </a:t>
            </a:r>
            <a:r>
              <a:rPr lang="ru-RU" dirty="0" err="1"/>
              <a:t>риб</a:t>
            </a:r>
            <a:r>
              <a:rPr lang="ru-RU" dirty="0"/>
              <a:t>, все ж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до </a:t>
            </a:r>
            <a:r>
              <a:rPr lang="ru-RU" dirty="0" err="1"/>
              <a:t>класу</a:t>
            </a:r>
            <a:r>
              <a:rPr lang="ru-RU" dirty="0"/>
              <a:t> </a:t>
            </a:r>
            <a:r>
              <a:rPr lang="ru-RU" dirty="0" err="1"/>
              <a:t>ссавців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довжина</a:t>
            </a:r>
            <a:r>
              <a:rPr lang="ru-RU" dirty="0"/>
              <a:t> </a:t>
            </a:r>
            <a:r>
              <a:rPr lang="ru-RU" dirty="0" err="1"/>
              <a:t>сягає</a:t>
            </a:r>
            <a:r>
              <a:rPr lang="ru-RU" dirty="0"/>
              <a:t> 33 </a:t>
            </a:r>
            <a:r>
              <a:rPr lang="ru-RU" dirty="0" err="1"/>
              <a:t>метрів</a:t>
            </a:r>
            <a:r>
              <a:rPr lang="ru-RU" dirty="0"/>
              <a:t>, а </a:t>
            </a:r>
            <a:r>
              <a:rPr lang="ru-RU" dirty="0" err="1"/>
              <a:t>маса</a:t>
            </a:r>
            <a:r>
              <a:rPr lang="ru-RU" dirty="0"/>
              <a:t> – 150 тонн. У </a:t>
            </a:r>
            <a:r>
              <a:rPr lang="ru-RU" dirty="0" err="1"/>
              <a:t>раціоні</a:t>
            </a:r>
            <a:r>
              <a:rPr lang="ru-RU" dirty="0"/>
              <a:t> </a:t>
            </a:r>
            <a:r>
              <a:rPr lang="ru-RU" dirty="0" err="1" smtClean="0"/>
              <a:t>синього</a:t>
            </a:r>
            <a:r>
              <a:rPr lang="ru-RU" dirty="0" smtClean="0"/>
              <a:t> </a:t>
            </a:r>
            <a:r>
              <a:rPr lang="ru-RU" dirty="0"/>
              <a:t>кита планктон, криль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невеликі</a:t>
            </a:r>
            <a:r>
              <a:rPr lang="ru-RU" dirty="0"/>
              <a:t> </a:t>
            </a:r>
            <a:r>
              <a:rPr lang="ru-RU" dirty="0" err="1"/>
              <a:t>організми</a:t>
            </a:r>
            <a:r>
              <a:rPr lang="ru-RU" dirty="0"/>
              <a:t>, </a:t>
            </a:r>
            <a:r>
              <a:rPr lang="ru-RU" dirty="0" err="1"/>
              <a:t>схожі</a:t>
            </a:r>
            <a:r>
              <a:rPr lang="ru-RU" dirty="0"/>
              <a:t> на креветок. За </a:t>
            </a:r>
            <a:r>
              <a:rPr lang="ru-RU" dirty="0" err="1"/>
              <a:t>добу</a:t>
            </a:r>
            <a:r>
              <a:rPr lang="ru-RU" dirty="0"/>
              <a:t> киту </a:t>
            </a:r>
            <a:r>
              <a:rPr lang="ru-RU" dirty="0" err="1"/>
              <a:t>необхідно</a:t>
            </a:r>
            <a:r>
              <a:rPr lang="ru-RU" dirty="0"/>
              <a:t> 1,5 млн. ккал, 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мусить</a:t>
            </a:r>
            <a:r>
              <a:rPr lang="ru-RU" dirty="0"/>
              <a:t> </a:t>
            </a:r>
            <a:r>
              <a:rPr lang="ru-RU" dirty="0" err="1"/>
              <a:t>з'їдати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40 млн. </a:t>
            </a:r>
            <a:r>
              <a:rPr lang="ru-RU" dirty="0" err="1"/>
              <a:t>особин</a:t>
            </a:r>
            <a:r>
              <a:rPr lang="ru-RU" dirty="0"/>
              <a:t> криля </a:t>
            </a:r>
            <a:r>
              <a:rPr lang="ru-RU" dirty="0" err="1"/>
              <a:t>кожен</a:t>
            </a:r>
            <a:r>
              <a:rPr lang="ru-RU" dirty="0"/>
              <a:t> день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До 60-х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en-US" dirty="0"/>
              <a:t>XX </a:t>
            </a:r>
            <a:r>
              <a:rPr lang="ru-RU" dirty="0" err="1"/>
              <a:t>століття</a:t>
            </a:r>
            <a:r>
              <a:rPr lang="ru-RU" dirty="0"/>
              <a:t> </a:t>
            </a:r>
            <a:r>
              <a:rPr lang="ru-RU" dirty="0" err="1"/>
              <a:t>синіх</a:t>
            </a:r>
            <a:r>
              <a:rPr lang="ru-RU" dirty="0"/>
              <a:t> </a:t>
            </a:r>
            <a:r>
              <a:rPr lang="ru-RU" dirty="0" err="1"/>
              <a:t>китів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знищили</a:t>
            </a:r>
            <a:r>
              <a:rPr lang="ru-RU" dirty="0"/>
              <a:t> через </a:t>
            </a:r>
            <a:r>
              <a:rPr lang="ru-RU" dirty="0" err="1"/>
              <a:t>мисливців</a:t>
            </a:r>
            <a:r>
              <a:rPr lang="ru-RU" dirty="0"/>
              <a:t> за </a:t>
            </a:r>
            <a:r>
              <a:rPr lang="ru-RU" dirty="0" err="1"/>
              <a:t>їхнім</a:t>
            </a:r>
            <a:r>
              <a:rPr lang="ru-RU" dirty="0"/>
              <a:t> жиром та </a:t>
            </a:r>
            <a:r>
              <a:rPr lang="ru-RU" dirty="0" err="1"/>
              <a:t>вусом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неабияку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. Зараз </a:t>
            </a:r>
            <a:r>
              <a:rPr lang="ru-RU" dirty="0" err="1"/>
              <a:t>синіх</a:t>
            </a:r>
            <a:r>
              <a:rPr lang="ru-RU" dirty="0"/>
              <a:t> </a:t>
            </a:r>
            <a:r>
              <a:rPr lang="ru-RU" dirty="0" err="1"/>
              <a:t>китів</a:t>
            </a:r>
            <a:r>
              <a:rPr lang="ru-RU" dirty="0"/>
              <a:t> не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10 000 і </a:t>
            </a:r>
            <a:r>
              <a:rPr lang="ru-RU" dirty="0" err="1"/>
              <a:t>зустріч</a:t>
            </a:r>
            <a:r>
              <a:rPr lang="ru-RU" dirty="0"/>
              <a:t> з ними – велика </a:t>
            </a:r>
            <a:r>
              <a:rPr lang="ru-RU" dirty="0" err="1"/>
              <a:t>рідкість</a:t>
            </a:r>
            <a:r>
              <a:rPr lang="ru-RU" dirty="0"/>
              <a:t>.</a:t>
            </a:r>
          </a:p>
        </p:txBody>
      </p:sp>
      <p:pic>
        <p:nvPicPr>
          <p:cNvPr id="2050" name="Picture 2" descr="Кит гифки, анимированные GIF изображения кит - скачать гиф картинки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710" y="2208344"/>
            <a:ext cx="4580955" cy="343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ит гифки, анимированные GIF изображения кит - скачать гиф картинки на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5" y="151495"/>
            <a:ext cx="19050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44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614851"/>
            <a:ext cx="10058400" cy="901788"/>
          </a:xfrm>
        </p:spPr>
        <p:txBody>
          <a:bodyPr>
            <a:normAutofit/>
          </a:bodyPr>
          <a:lstStyle/>
          <a:p>
            <a:pPr algn="ctr"/>
            <a:r>
              <a:rPr lang="ru-RU" sz="4400" cap="all" dirty="0"/>
              <a:t>2 </a:t>
            </a:r>
            <a:r>
              <a:rPr lang="ru-RU" sz="4400" cap="all" dirty="0" err="1"/>
              <a:t>місце</a:t>
            </a:r>
            <a:r>
              <a:rPr lang="ru-RU" sz="4400" cap="all" dirty="0"/>
              <a:t>: </a:t>
            </a:r>
            <a:r>
              <a:rPr lang="ru-RU" sz="4400" cap="all" dirty="0" err="1"/>
              <a:t>Африканський</a:t>
            </a:r>
            <a:r>
              <a:rPr lang="ru-RU" sz="4400" cap="all" dirty="0"/>
              <a:t> </a:t>
            </a:r>
            <a:r>
              <a:rPr lang="ru-RU" sz="4400" cap="all" dirty="0" smtClean="0"/>
              <a:t>слон</a:t>
            </a:r>
            <a:endParaRPr lang="ru-RU" sz="4400" cap="all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372" y="1828799"/>
            <a:ext cx="7220608" cy="4666593"/>
          </a:xfrm>
        </p:spPr>
        <p:txBody>
          <a:bodyPr>
            <a:normAutofit/>
          </a:bodyPr>
          <a:lstStyle/>
          <a:p>
            <a:r>
              <a:rPr lang="ru-RU" dirty="0" err="1" smtClean="0"/>
              <a:t>Найбільшою</a:t>
            </a:r>
            <a:r>
              <a:rPr lang="ru-RU" dirty="0" smtClean="0"/>
              <a:t> </a:t>
            </a:r>
            <a:r>
              <a:rPr lang="ru-RU" dirty="0" err="1" smtClean="0"/>
              <a:t>твариною</a:t>
            </a:r>
            <a:r>
              <a:rPr lang="ru-RU" dirty="0" smtClean="0"/>
              <a:t> </a:t>
            </a:r>
            <a:r>
              <a:rPr lang="ru-RU" dirty="0" err="1" smtClean="0"/>
              <a:t>суші</a:t>
            </a:r>
            <a:r>
              <a:rPr lang="ru-RU" dirty="0" smtClean="0"/>
              <a:t> є </a:t>
            </a:r>
            <a:r>
              <a:rPr lang="ru-RU" dirty="0" err="1"/>
              <a:t>Африканський</a:t>
            </a:r>
            <a:r>
              <a:rPr lang="ru-RU" dirty="0"/>
              <a:t> слон. Стада </a:t>
            </a:r>
            <a:r>
              <a:rPr lang="ru-RU" dirty="0" err="1"/>
              <a:t>африканських</a:t>
            </a:r>
            <a:r>
              <a:rPr lang="ru-RU" dirty="0"/>
              <a:t> </a:t>
            </a:r>
            <a:r>
              <a:rPr lang="ru-RU" dirty="0" err="1"/>
              <a:t>слонів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зустріти</a:t>
            </a:r>
            <a:r>
              <a:rPr lang="ru-RU" dirty="0"/>
              <a:t> в 37 </a:t>
            </a:r>
            <a:r>
              <a:rPr lang="ru-RU" dirty="0" err="1"/>
              <a:t>країнах</a:t>
            </a:r>
            <a:r>
              <a:rPr lang="ru-RU" dirty="0"/>
              <a:t> Африки. </a:t>
            </a:r>
            <a:r>
              <a:rPr lang="ru-RU" dirty="0" err="1"/>
              <a:t>Їх</a:t>
            </a:r>
            <a:r>
              <a:rPr lang="ru-RU" dirty="0"/>
              <a:t> легко </a:t>
            </a:r>
            <a:r>
              <a:rPr lang="ru-RU" dirty="0" err="1"/>
              <a:t>впізнати</a:t>
            </a:r>
            <a:r>
              <a:rPr lang="ru-RU" dirty="0"/>
              <a:t> за хоботом,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для </a:t>
            </a:r>
            <a:r>
              <a:rPr lang="ru-RU" dirty="0" err="1"/>
              <a:t>зв’язку</a:t>
            </a:r>
            <a:r>
              <a:rPr lang="ru-RU" dirty="0"/>
              <a:t> та </a:t>
            </a:r>
            <a:r>
              <a:rPr lang="ru-RU" dirty="0" err="1"/>
              <a:t>різноманітних</a:t>
            </a:r>
            <a:r>
              <a:rPr lang="ru-RU" dirty="0"/>
              <a:t> </a:t>
            </a:r>
            <a:r>
              <a:rPr lang="ru-RU" dirty="0" err="1"/>
              <a:t>маніпуляцій</a:t>
            </a:r>
            <a:r>
              <a:rPr lang="ru-RU" dirty="0"/>
              <a:t> з </a:t>
            </a:r>
            <a:r>
              <a:rPr lang="ru-RU" dirty="0" err="1"/>
              <a:t>об’єктами</a:t>
            </a:r>
            <a:r>
              <a:rPr lang="ru-RU" dirty="0"/>
              <a:t>. У </a:t>
            </a:r>
            <a:r>
              <a:rPr lang="ru-RU" dirty="0" err="1"/>
              <a:t>африканських</a:t>
            </a:r>
            <a:r>
              <a:rPr lang="ru-RU" dirty="0"/>
              <a:t> </a:t>
            </a:r>
            <a:r>
              <a:rPr lang="ru-RU" dirty="0" err="1"/>
              <a:t>слонів</a:t>
            </a:r>
            <a:r>
              <a:rPr lang="ru-RU" dirty="0"/>
              <a:t>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вуха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дозволяють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керувати</a:t>
            </a:r>
            <a:r>
              <a:rPr lang="ru-RU" dirty="0"/>
              <a:t> температурою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та за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позбуватися</a:t>
            </a:r>
            <a:r>
              <a:rPr lang="ru-RU" dirty="0"/>
              <a:t> </a:t>
            </a:r>
            <a:r>
              <a:rPr lang="ru-RU" dirty="0" err="1"/>
              <a:t>зайвого</a:t>
            </a:r>
            <a:r>
              <a:rPr lang="ru-RU" dirty="0"/>
              <a:t> тепла. </a:t>
            </a:r>
            <a:r>
              <a:rPr lang="ru-RU" dirty="0" err="1"/>
              <a:t>Також</a:t>
            </a:r>
            <a:r>
              <a:rPr lang="ru-RU" dirty="0"/>
              <a:t> вони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верхні</a:t>
            </a:r>
            <a:r>
              <a:rPr lang="ru-RU" dirty="0"/>
              <a:t> </a:t>
            </a:r>
            <a:r>
              <a:rPr lang="ru-RU" dirty="0" err="1"/>
              <a:t>різці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розвиваються</a:t>
            </a:r>
            <a:r>
              <a:rPr lang="ru-RU" dirty="0"/>
              <a:t> в </a:t>
            </a:r>
            <a:r>
              <a:rPr lang="ru-RU" dirty="0" err="1"/>
              <a:t>бивні</a:t>
            </a:r>
            <a:r>
              <a:rPr lang="ru-RU" dirty="0"/>
              <a:t> і </a:t>
            </a:r>
            <a:r>
              <a:rPr lang="ru-RU" dirty="0" err="1"/>
              <a:t>ростуть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усього</a:t>
            </a:r>
            <a:r>
              <a:rPr lang="ru-RU" dirty="0"/>
              <a:t>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err="1"/>
              <a:t>Самці</a:t>
            </a:r>
            <a:r>
              <a:rPr lang="ru-RU" dirty="0"/>
              <a:t> </a:t>
            </a:r>
            <a:r>
              <a:rPr lang="ru-RU" dirty="0" err="1"/>
              <a:t>африканського</a:t>
            </a:r>
            <a:r>
              <a:rPr lang="ru-RU" dirty="0"/>
              <a:t> слона в </a:t>
            </a:r>
            <a:r>
              <a:rPr lang="ru-RU" dirty="0" err="1"/>
              <a:t>довжину</a:t>
            </a:r>
            <a:r>
              <a:rPr lang="ru-RU" dirty="0"/>
              <a:t> </a:t>
            </a:r>
            <a:r>
              <a:rPr lang="ru-RU" dirty="0" err="1"/>
              <a:t>досягають</a:t>
            </a:r>
            <a:r>
              <a:rPr lang="ru-RU" dirty="0"/>
              <a:t> 7,5 </a:t>
            </a:r>
            <a:r>
              <a:rPr lang="ru-RU" dirty="0" err="1"/>
              <a:t>метрів</a:t>
            </a:r>
            <a:r>
              <a:rPr lang="ru-RU" dirty="0"/>
              <a:t> і 3,3 метра у </a:t>
            </a:r>
            <a:r>
              <a:rPr lang="ru-RU" dirty="0" err="1"/>
              <a:t>висоту</a:t>
            </a:r>
            <a:r>
              <a:rPr lang="ru-RU" dirty="0"/>
              <a:t>.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особини</a:t>
            </a:r>
            <a:r>
              <a:rPr lang="ru-RU" dirty="0"/>
              <a:t> </a:t>
            </a:r>
            <a:r>
              <a:rPr lang="ru-RU" dirty="0" err="1"/>
              <a:t>важать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6 тонн. А ось самки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трохи</a:t>
            </a:r>
            <a:r>
              <a:rPr lang="ru-RU" dirty="0"/>
              <a:t> </a:t>
            </a:r>
            <a:r>
              <a:rPr lang="ru-RU" dirty="0" err="1"/>
              <a:t>менший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. У </a:t>
            </a:r>
            <a:r>
              <a:rPr lang="ru-RU" dirty="0" err="1"/>
              <a:t>довжину</a:t>
            </a:r>
            <a:r>
              <a:rPr lang="ru-RU" dirty="0"/>
              <a:t> вони </a:t>
            </a:r>
            <a:r>
              <a:rPr lang="ru-RU" dirty="0" err="1"/>
              <a:t>виростають</a:t>
            </a:r>
            <a:r>
              <a:rPr lang="ru-RU" dirty="0"/>
              <a:t> не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6,5 метра, а у </a:t>
            </a:r>
            <a:r>
              <a:rPr lang="ru-RU" dirty="0" err="1"/>
              <a:t>висоту</a:t>
            </a:r>
            <a:r>
              <a:rPr lang="ru-RU" dirty="0"/>
              <a:t> 2,7 метра. У </a:t>
            </a:r>
            <a:r>
              <a:rPr lang="ru-RU" dirty="0" err="1"/>
              <a:t>вазі</a:t>
            </a:r>
            <a:r>
              <a:rPr lang="ru-RU" dirty="0"/>
              <a:t> вони </a:t>
            </a:r>
            <a:r>
              <a:rPr lang="ru-RU" dirty="0" err="1"/>
              <a:t>теж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поступаються</a:t>
            </a:r>
            <a:r>
              <a:rPr lang="ru-RU" dirty="0"/>
              <a:t> </a:t>
            </a:r>
            <a:r>
              <a:rPr lang="ru-RU" dirty="0" err="1"/>
              <a:t>самцям</a:t>
            </a:r>
            <a:r>
              <a:rPr lang="ru-RU" dirty="0"/>
              <a:t> і </a:t>
            </a:r>
            <a:r>
              <a:rPr lang="ru-RU" dirty="0" err="1"/>
              <a:t>досягають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3 тонн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 descr="Открытки картинки гиф смайлики: Рисующий слоник. Анимации природа,  животные. Слоны и слоники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98" y="-2303"/>
            <a:ext cx="1700925" cy="186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Анимация гиф картинка смайлик: Слоники Гифки анимации смайлики картинки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980" y="2133793"/>
            <a:ext cx="4196340" cy="403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5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583322"/>
            <a:ext cx="10058400" cy="917553"/>
          </a:xfrm>
        </p:spPr>
        <p:txBody>
          <a:bodyPr/>
          <a:lstStyle/>
          <a:p>
            <a:pPr algn="ctr"/>
            <a:r>
              <a:rPr lang="ru-RU" cap="all" dirty="0"/>
              <a:t>3 </a:t>
            </a:r>
            <a:r>
              <a:rPr lang="ru-RU" cap="all" dirty="0" err="1"/>
              <a:t>місце</a:t>
            </a:r>
            <a:r>
              <a:rPr lang="ru-RU" cap="all" dirty="0"/>
              <a:t>: </a:t>
            </a:r>
            <a:r>
              <a:rPr lang="ru-RU" cap="all" dirty="0" smtClean="0"/>
              <a:t>Жирафа</a:t>
            </a:r>
            <a:endParaRPr lang="ru-RU" cap="all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535" y="1782672"/>
            <a:ext cx="6769713" cy="4870376"/>
          </a:xfrm>
        </p:spPr>
        <p:txBody>
          <a:bodyPr>
            <a:normAutofit/>
          </a:bodyPr>
          <a:lstStyle/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Африканський</a:t>
            </a:r>
            <a:r>
              <a:rPr lang="ru-RU" dirty="0"/>
              <a:t> слон </a:t>
            </a:r>
            <a:r>
              <a:rPr lang="ru-RU" dirty="0" err="1"/>
              <a:t>найбільша</a:t>
            </a:r>
            <a:r>
              <a:rPr lang="ru-RU" dirty="0"/>
              <a:t> </a:t>
            </a:r>
            <a:r>
              <a:rPr lang="ru-RU" dirty="0" err="1"/>
              <a:t>наземна</a:t>
            </a:r>
            <a:r>
              <a:rPr lang="ru-RU" dirty="0"/>
              <a:t> </a:t>
            </a:r>
            <a:r>
              <a:rPr lang="ru-RU" dirty="0" err="1"/>
              <a:t>тварина</a:t>
            </a:r>
            <a:r>
              <a:rPr lang="ru-RU" dirty="0"/>
              <a:t>, то жирафа, </a:t>
            </a:r>
            <a:r>
              <a:rPr lang="ru-RU" dirty="0" err="1"/>
              <a:t>безперечно</a:t>
            </a:r>
            <a:r>
              <a:rPr lang="ru-RU" dirty="0"/>
              <a:t>, </a:t>
            </a:r>
            <a:r>
              <a:rPr lang="ru-RU" dirty="0" err="1"/>
              <a:t>найвища</a:t>
            </a:r>
            <a:r>
              <a:rPr lang="ru-RU" dirty="0"/>
              <a:t>.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тварин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зустріти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у 15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smtClean="0"/>
              <a:t>Африки</a:t>
            </a:r>
          </a:p>
          <a:p>
            <a:r>
              <a:rPr lang="ru-RU" dirty="0" err="1" smtClean="0"/>
              <a:t>Жирафи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/>
              <a:t>вагу </a:t>
            </a:r>
            <a:r>
              <a:rPr lang="ru-RU" dirty="0" err="1"/>
              <a:t>близько</a:t>
            </a:r>
            <a:r>
              <a:rPr lang="ru-RU" dirty="0"/>
              <a:t> 1,5 </a:t>
            </a:r>
            <a:r>
              <a:rPr lang="ru-RU" dirty="0" err="1"/>
              <a:t>тисячі</a:t>
            </a:r>
            <a:r>
              <a:rPr lang="ru-RU" dirty="0"/>
              <a:t> </a:t>
            </a:r>
            <a:r>
              <a:rPr lang="ru-RU" dirty="0" err="1"/>
              <a:t>кілограм</a:t>
            </a:r>
            <a:r>
              <a:rPr lang="ru-RU" dirty="0"/>
              <a:t>. У </a:t>
            </a:r>
            <a:r>
              <a:rPr lang="ru-RU" dirty="0" err="1"/>
              <a:t>висоту</a:t>
            </a:r>
            <a:r>
              <a:rPr lang="ru-RU" dirty="0"/>
              <a:t> </a:t>
            </a:r>
            <a:r>
              <a:rPr lang="ru-RU" dirty="0" err="1"/>
              <a:t>самці</a:t>
            </a:r>
            <a:r>
              <a:rPr lang="ru-RU" dirty="0"/>
              <a:t> часом </a:t>
            </a:r>
            <a:r>
              <a:rPr lang="ru-RU" dirty="0" err="1"/>
              <a:t>досягають</a:t>
            </a:r>
            <a:r>
              <a:rPr lang="ru-RU" dirty="0"/>
              <a:t> 6 </a:t>
            </a:r>
            <a:r>
              <a:rPr lang="ru-RU" dirty="0" err="1"/>
              <a:t>метрів</a:t>
            </a:r>
            <a:r>
              <a:rPr lang="ru-RU" dirty="0"/>
              <a:t>. </a:t>
            </a:r>
            <a:r>
              <a:rPr lang="ru-RU" dirty="0" err="1"/>
              <a:t>Причому</a:t>
            </a:r>
            <a:r>
              <a:rPr lang="ru-RU" dirty="0"/>
              <a:t> з них 2 </a:t>
            </a:r>
            <a:r>
              <a:rPr lang="ru-RU" dirty="0" err="1"/>
              <a:t>метри</a:t>
            </a:r>
            <a:r>
              <a:rPr lang="ru-RU" dirty="0"/>
              <a:t> </a:t>
            </a:r>
            <a:r>
              <a:rPr lang="ru-RU" dirty="0" err="1"/>
              <a:t>припадати</a:t>
            </a:r>
            <a:r>
              <a:rPr lang="ru-RU" dirty="0"/>
              <a:t> на </a:t>
            </a:r>
            <a:r>
              <a:rPr lang="ru-RU" dirty="0" err="1"/>
              <a:t>довжину</a:t>
            </a:r>
            <a:r>
              <a:rPr lang="ru-RU" dirty="0"/>
              <a:t> </a:t>
            </a:r>
            <a:r>
              <a:rPr lang="ru-RU" dirty="0" err="1"/>
              <a:t>шиї</a:t>
            </a:r>
            <a:r>
              <a:rPr lang="ru-RU" dirty="0"/>
              <a:t>. І справа тут не у </a:t>
            </a:r>
            <a:r>
              <a:rPr lang="ru-RU" dirty="0" err="1"/>
              <a:t>великій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хребців</a:t>
            </a:r>
            <a:r>
              <a:rPr lang="ru-RU" dirty="0"/>
              <a:t> (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сім</a:t>
            </a:r>
            <a:r>
              <a:rPr lang="ru-RU" dirty="0"/>
              <a:t>), а в </a:t>
            </a:r>
            <a:r>
              <a:rPr lang="ru-RU" dirty="0" err="1"/>
              <a:t>непропорційному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подовженні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err="1"/>
              <a:t>Жирафи</a:t>
            </a:r>
            <a:r>
              <a:rPr lang="ru-RU" dirty="0"/>
              <a:t> </a:t>
            </a:r>
            <a:r>
              <a:rPr lang="ru-RU" dirty="0" err="1"/>
              <a:t>харчуються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16 до 20 годин на </a:t>
            </a:r>
            <a:r>
              <a:rPr lang="ru-RU" dirty="0" err="1"/>
              <a:t>добу</a:t>
            </a:r>
            <a:r>
              <a:rPr lang="ru-RU" dirty="0"/>
              <a:t>, але за </a:t>
            </a:r>
            <a:r>
              <a:rPr lang="ru-RU" dirty="0" err="1"/>
              <a:t>цей</a:t>
            </a:r>
            <a:r>
              <a:rPr lang="ru-RU" dirty="0"/>
              <a:t> час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споживати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30 </a:t>
            </a:r>
            <a:r>
              <a:rPr lang="ru-RU" dirty="0" err="1"/>
              <a:t>кілограмів</a:t>
            </a:r>
            <a:r>
              <a:rPr lang="ru-RU" dirty="0"/>
              <a:t> </a:t>
            </a:r>
            <a:r>
              <a:rPr lang="ru-RU" dirty="0" err="1"/>
              <a:t>листя</a:t>
            </a:r>
            <a:r>
              <a:rPr lang="ru-RU" dirty="0"/>
              <a:t>. За </a:t>
            </a:r>
            <a:r>
              <a:rPr lang="ru-RU" dirty="0" err="1"/>
              <a:t>рахунок</a:t>
            </a:r>
            <a:r>
              <a:rPr lang="ru-RU" dirty="0"/>
              <a:t> того,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харчуються</a:t>
            </a:r>
            <a:r>
              <a:rPr lang="ru-RU" dirty="0"/>
              <a:t> вони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листям</a:t>
            </a:r>
            <a:r>
              <a:rPr lang="ru-RU" dirty="0"/>
              <a:t>, </a:t>
            </a:r>
            <a:r>
              <a:rPr lang="ru-RU" dirty="0" err="1"/>
              <a:t>їм</a:t>
            </a:r>
            <a:r>
              <a:rPr lang="ru-RU" dirty="0"/>
              <a:t> не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пити</a:t>
            </a:r>
            <a:r>
              <a:rPr lang="ru-RU" dirty="0"/>
              <a:t> воду </a:t>
            </a:r>
            <a:r>
              <a:rPr lang="ru-RU" dirty="0" err="1"/>
              <a:t>щодня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виживати</a:t>
            </a:r>
            <a:r>
              <a:rPr lang="ru-RU" dirty="0"/>
              <a:t> в </a:t>
            </a:r>
            <a:r>
              <a:rPr lang="ru-RU" dirty="0" err="1"/>
              <a:t>африканських</a:t>
            </a:r>
            <a:r>
              <a:rPr lang="ru-RU" dirty="0"/>
              <a:t> районах з </a:t>
            </a:r>
            <a:r>
              <a:rPr lang="ru-RU" dirty="0" err="1"/>
              <a:t>дефіцитом</a:t>
            </a:r>
            <a:r>
              <a:rPr lang="ru-RU" dirty="0"/>
              <a:t> води.</a:t>
            </a:r>
          </a:p>
        </p:txBody>
      </p:sp>
      <p:pic>
        <p:nvPicPr>
          <p:cNvPr id="4098" name="Picture 2" descr="Top 30 Giraffe Running GIFs | Find the best GIF on Gfyca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041" y="2307605"/>
            <a:ext cx="4619220" cy="354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▷ Жирафы: Анимированные картинки, гифки и анимация - 100% БЕСПЛАТНО!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62" y="37977"/>
            <a:ext cx="1484039" cy="168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02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all" dirty="0"/>
              <a:t>4 </a:t>
            </a:r>
            <a:r>
              <a:rPr lang="ru-RU" cap="all" dirty="0" err="1"/>
              <a:t>місце</a:t>
            </a:r>
            <a:r>
              <a:rPr lang="ru-RU" cap="all" dirty="0"/>
              <a:t>: </a:t>
            </a:r>
            <a:r>
              <a:rPr lang="ru-RU" cap="all" dirty="0" err="1"/>
              <a:t>Південний</a:t>
            </a:r>
            <a:r>
              <a:rPr lang="ru-RU" cap="all" dirty="0"/>
              <a:t> </a:t>
            </a:r>
            <a:r>
              <a:rPr lang="ru-RU" cap="all" dirty="0" smtClean="0"/>
              <a:t/>
            </a:r>
            <a:br>
              <a:rPr lang="ru-RU" cap="all" dirty="0" smtClean="0"/>
            </a:br>
            <a:r>
              <a:rPr lang="ru-RU" cap="all" dirty="0" err="1" smtClean="0"/>
              <a:t>морський</a:t>
            </a:r>
            <a:r>
              <a:rPr lang="ru-RU" cap="all" dirty="0" smtClean="0"/>
              <a:t> </a:t>
            </a:r>
            <a:r>
              <a:rPr lang="ru-RU" cap="all" dirty="0"/>
              <a:t>слон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483" y="1737360"/>
            <a:ext cx="11708040" cy="2345909"/>
          </a:xfrm>
        </p:spPr>
        <p:txBody>
          <a:bodyPr>
            <a:normAutofit/>
          </a:bodyPr>
          <a:lstStyle/>
          <a:p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хижаків</a:t>
            </a:r>
            <a:r>
              <a:rPr lang="ru-RU" dirty="0"/>
              <a:t> </a:t>
            </a:r>
            <a:r>
              <a:rPr lang="ru-RU" dirty="0" err="1"/>
              <a:t>найбільшим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Південний</a:t>
            </a:r>
            <a:r>
              <a:rPr lang="ru-RU" dirty="0"/>
              <a:t> </a:t>
            </a:r>
            <a:r>
              <a:rPr lang="ru-RU" dirty="0" err="1"/>
              <a:t>морський</a:t>
            </a:r>
            <a:r>
              <a:rPr lang="ru-RU" dirty="0"/>
              <a:t> слон. У </a:t>
            </a:r>
            <a:r>
              <a:rPr lang="ru-RU" dirty="0" err="1"/>
              <a:t>розмірах</a:t>
            </a:r>
            <a:r>
              <a:rPr lang="ru-RU" dirty="0"/>
              <a:t> </a:t>
            </a:r>
            <a:r>
              <a:rPr lang="ru-RU" dirty="0" err="1"/>
              <a:t>самці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перевищують</a:t>
            </a:r>
            <a:r>
              <a:rPr lang="ru-RU" dirty="0"/>
              <a:t> самок. </a:t>
            </a:r>
            <a:r>
              <a:rPr lang="ru-RU" dirty="0" err="1"/>
              <a:t>Якщо</a:t>
            </a:r>
            <a:r>
              <a:rPr lang="ru-RU" dirty="0"/>
              <a:t> самка в </a:t>
            </a:r>
            <a:r>
              <a:rPr lang="ru-RU" dirty="0" err="1"/>
              <a:t>довжину</a:t>
            </a:r>
            <a:r>
              <a:rPr lang="ru-RU" dirty="0"/>
              <a:t> не </a:t>
            </a:r>
            <a:r>
              <a:rPr lang="ru-RU" dirty="0" err="1"/>
              <a:t>більше</a:t>
            </a:r>
            <a:r>
              <a:rPr lang="ru-RU" dirty="0"/>
              <a:t> 3 </a:t>
            </a:r>
            <a:r>
              <a:rPr lang="ru-RU" dirty="0" err="1"/>
              <a:t>метрів</a:t>
            </a:r>
            <a:r>
              <a:rPr lang="ru-RU" dirty="0"/>
              <a:t>, то </a:t>
            </a:r>
            <a:r>
              <a:rPr lang="ru-RU" dirty="0" err="1"/>
              <a:t>найбільший</a:t>
            </a:r>
            <a:r>
              <a:rPr lang="ru-RU" dirty="0"/>
              <a:t> </a:t>
            </a:r>
            <a:r>
              <a:rPr lang="ru-RU" dirty="0" err="1"/>
              <a:t>самець</a:t>
            </a:r>
            <a:r>
              <a:rPr lang="ru-RU" dirty="0"/>
              <a:t> </a:t>
            </a:r>
            <a:r>
              <a:rPr lang="ru-RU" dirty="0" err="1"/>
              <a:t>південного</a:t>
            </a:r>
            <a:r>
              <a:rPr lang="ru-RU" dirty="0"/>
              <a:t> </a:t>
            </a:r>
            <a:r>
              <a:rPr lang="ru-RU" dirty="0" err="1"/>
              <a:t>морського</a:t>
            </a:r>
            <a:r>
              <a:rPr lang="ru-RU" dirty="0"/>
              <a:t> слона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сягати</a:t>
            </a:r>
            <a:r>
              <a:rPr lang="ru-RU" dirty="0"/>
              <a:t> 6,85 </a:t>
            </a:r>
            <a:r>
              <a:rPr lang="ru-RU" dirty="0" err="1"/>
              <a:t>метрів</a:t>
            </a:r>
            <a:r>
              <a:rPr lang="ru-RU" dirty="0"/>
              <a:t> і </a:t>
            </a:r>
            <a:r>
              <a:rPr lang="ru-RU" dirty="0" err="1"/>
              <a:t>важити</a:t>
            </a:r>
            <a:r>
              <a:rPr lang="ru-RU" dirty="0"/>
              <a:t> до 5000 </a:t>
            </a:r>
            <a:r>
              <a:rPr lang="ru-RU" dirty="0" err="1"/>
              <a:t>кілограм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колонії</a:t>
            </a:r>
            <a:r>
              <a:rPr lang="ru-RU" dirty="0"/>
              <a:t> </a:t>
            </a:r>
            <a:r>
              <a:rPr lang="ru-RU" dirty="0" err="1"/>
              <a:t>південного</a:t>
            </a:r>
            <a:r>
              <a:rPr lang="ru-RU" dirty="0"/>
              <a:t> </a:t>
            </a:r>
            <a:r>
              <a:rPr lang="ru-RU" dirty="0" err="1"/>
              <a:t>морського</a:t>
            </a:r>
            <a:r>
              <a:rPr lang="ru-RU" dirty="0"/>
              <a:t> слона </a:t>
            </a:r>
            <a:r>
              <a:rPr lang="ru-RU" dirty="0" err="1"/>
              <a:t>проживають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на </a:t>
            </a:r>
            <a:r>
              <a:rPr lang="ru-RU" dirty="0" err="1"/>
              <a:t>субантарктичних</a:t>
            </a:r>
            <a:r>
              <a:rPr lang="ru-RU" dirty="0"/>
              <a:t> </a:t>
            </a:r>
            <a:r>
              <a:rPr lang="ru-RU" dirty="0" err="1"/>
              <a:t>архіпелагах</a:t>
            </a:r>
            <a:r>
              <a:rPr lang="ru-RU" dirty="0"/>
              <a:t> і островах: </a:t>
            </a:r>
            <a:r>
              <a:rPr lang="ru-RU" dirty="0" err="1"/>
              <a:t>Південна</a:t>
            </a:r>
            <a:r>
              <a:rPr lang="ru-RU" dirty="0"/>
              <a:t> </a:t>
            </a:r>
            <a:r>
              <a:rPr lang="ru-RU" dirty="0" err="1"/>
              <a:t>Георгія</a:t>
            </a:r>
            <a:r>
              <a:rPr lang="ru-RU" dirty="0"/>
              <a:t>, </a:t>
            </a:r>
            <a:r>
              <a:rPr lang="ru-RU" dirty="0" err="1"/>
              <a:t>Кергелен</a:t>
            </a:r>
            <a:r>
              <a:rPr lang="ru-RU" dirty="0"/>
              <a:t>, </a:t>
            </a:r>
            <a:r>
              <a:rPr lang="ru-RU" dirty="0" err="1"/>
              <a:t>Херд</a:t>
            </a:r>
            <a:r>
              <a:rPr lang="ru-RU" dirty="0"/>
              <a:t>, </a:t>
            </a:r>
            <a:r>
              <a:rPr lang="ru-RU" dirty="0" err="1"/>
              <a:t>Маккуорі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поодиноких</a:t>
            </a:r>
            <a:r>
              <a:rPr lang="ru-RU" dirty="0"/>
              <a:t> </a:t>
            </a:r>
            <a:r>
              <a:rPr lang="ru-RU" dirty="0" err="1"/>
              <a:t>особини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зустріти</a:t>
            </a:r>
            <a:r>
              <a:rPr lang="ru-RU" dirty="0"/>
              <a:t> на </a:t>
            </a:r>
            <a:r>
              <a:rPr lang="ru-RU" dirty="0" err="1"/>
              <a:t>узбережжях</a:t>
            </a:r>
            <a:r>
              <a:rPr lang="ru-RU" dirty="0"/>
              <a:t> </a:t>
            </a:r>
            <a:r>
              <a:rPr lang="ru-RU" dirty="0" err="1"/>
              <a:t>Південної</a:t>
            </a:r>
            <a:r>
              <a:rPr lang="ru-RU" dirty="0"/>
              <a:t> Африки, </a:t>
            </a:r>
            <a:r>
              <a:rPr lang="ru-RU" dirty="0" err="1"/>
              <a:t>Австралії</a:t>
            </a:r>
            <a:r>
              <a:rPr lang="ru-RU" dirty="0"/>
              <a:t>, </a:t>
            </a:r>
            <a:r>
              <a:rPr lang="ru-RU" dirty="0" err="1"/>
              <a:t>Нової</a:t>
            </a:r>
            <a:r>
              <a:rPr lang="ru-RU" dirty="0"/>
              <a:t> </a:t>
            </a:r>
            <a:r>
              <a:rPr lang="ru-RU" dirty="0" err="1"/>
              <a:t>Зеландії</a:t>
            </a:r>
            <a:r>
              <a:rPr lang="ru-RU" dirty="0"/>
              <a:t>, </a:t>
            </a:r>
            <a:r>
              <a:rPr lang="ru-RU" dirty="0" err="1"/>
              <a:t>Патагонії</a:t>
            </a:r>
            <a:r>
              <a:rPr lang="ru-RU" dirty="0"/>
              <a:t> і </a:t>
            </a:r>
            <a:r>
              <a:rPr lang="ru-RU" dirty="0" err="1"/>
              <a:t>Антарктиди</a:t>
            </a:r>
            <a:r>
              <a:rPr lang="ru-RU" dirty="0"/>
              <a:t>. </a:t>
            </a:r>
          </a:p>
        </p:txBody>
      </p:sp>
      <p:pic>
        <p:nvPicPr>
          <p:cNvPr id="5122" name="Picture 2" descr="Південний морський слон: він може не дихати 2 години і при цьому глибоко  пірна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759" y="3723690"/>
            <a:ext cx="4061764" cy="255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6483" y="4122020"/>
            <a:ext cx="718907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/>
              <a:t>Морські</a:t>
            </a:r>
            <a:r>
              <a:rPr lang="ru-RU" sz="2000" dirty="0"/>
              <a:t> </a:t>
            </a:r>
            <a:r>
              <a:rPr lang="ru-RU" sz="2000" dirty="0" err="1"/>
              <a:t>слони</a:t>
            </a:r>
            <a:r>
              <a:rPr lang="ru-RU" sz="2000" dirty="0"/>
              <a:t> </a:t>
            </a:r>
            <a:r>
              <a:rPr lang="ru-RU" sz="2000" dirty="0" err="1"/>
              <a:t>полювати</a:t>
            </a:r>
            <a:r>
              <a:rPr lang="ru-RU" sz="2000" dirty="0"/>
              <a:t> на </a:t>
            </a:r>
            <a:r>
              <a:rPr lang="ru-RU" sz="2000" dirty="0" err="1"/>
              <a:t>кальмарів</a:t>
            </a:r>
            <a:r>
              <a:rPr lang="ru-RU" sz="2000" dirty="0"/>
              <a:t> і </a:t>
            </a:r>
            <a:r>
              <a:rPr lang="ru-RU" sz="2000" dirty="0" err="1"/>
              <a:t>рибу</a:t>
            </a:r>
            <a:r>
              <a:rPr lang="ru-RU" sz="2000" dirty="0"/>
              <a:t>. Вони </a:t>
            </a:r>
            <a:r>
              <a:rPr lang="ru-RU" sz="2000" dirty="0" err="1"/>
              <a:t>здатні</a:t>
            </a:r>
            <a:r>
              <a:rPr lang="ru-RU" sz="2000" dirty="0"/>
              <a:t> </a:t>
            </a:r>
            <a:r>
              <a:rPr lang="ru-RU" sz="2000" dirty="0" err="1"/>
              <a:t>пірнати</a:t>
            </a:r>
            <a:r>
              <a:rPr lang="ru-RU" sz="2000" dirty="0"/>
              <a:t> за </a:t>
            </a:r>
            <a:r>
              <a:rPr lang="ru-RU" sz="2000" dirty="0" err="1"/>
              <a:t>здобиччю</a:t>
            </a:r>
            <a:r>
              <a:rPr lang="ru-RU" sz="2000" dirty="0"/>
              <a:t> на </a:t>
            </a:r>
            <a:r>
              <a:rPr lang="ru-RU" sz="2000" dirty="0" err="1"/>
              <a:t>глибину</a:t>
            </a:r>
            <a:r>
              <a:rPr lang="ru-RU" sz="2000" dirty="0"/>
              <a:t> до 1400 м і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перебувати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водою до 20 </a:t>
            </a:r>
            <a:r>
              <a:rPr lang="ru-RU" sz="2000" dirty="0" err="1"/>
              <a:t>хвилин</a:t>
            </a:r>
            <a:r>
              <a:rPr lang="ru-RU" sz="2000" dirty="0"/>
              <a:t>. </a:t>
            </a:r>
            <a:r>
              <a:rPr lang="ru-RU" sz="2000" dirty="0" err="1"/>
              <a:t>Природним</a:t>
            </a:r>
            <a:r>
              <a:rPr lang="ru-RU" sz="2000" dirty="0"/>
              <a:t> ворогами </a:t>
            </a:r>
            <a:r>
              <a:rPr lang="ru-RU" sz="2000" dirty="0" err="1"/>
              <a:t>морських</a:t>
            </a:r>
            <a:r>
              <a:rPr lang="ru-RU" sz="2000" dirty="0"/>
              <a:t> </a:t>
            </a:r>
            <a:r>
              <a:rPr lang="ru-RU" sz="2000" dirty="0" err="1"/>
              <a:t>слонів</a:t>
            </a:r>
            <a:r>
              <a:rPr lang="ru-RU" sz="2000" dirty="0"/>
              <a:t> є </a:t>
            </a:r>
            <a:r>
              <a:rPr lang="ru-RU" sz="2000" dirty="0" err="1"/>
              <a:t>білі</a:t>
            </a:r>
            <a:r>
              <a:rPr lang="ru-RU" sz="2000" dirty="0"/>
              <a:t> </a:t>
            </a:r>
            <a:r>
              <a:rPr lang="ru-RU" sz="2000" dirty="0" err="1"/>
              <a:t>акули</a:t>
            </a:r>
            <a:r>
              <a:rPr lang="ru-RU" sz="2000" dirty="0"/>
              <a:t> і </a:t>
            </a:r>
            <a:r>
              <a:rPr lang="ru-RU" sz="2000" dirty="0" err="1"/>
              <a:t>косатки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полюють</a:t>
            </a:r>
            <a:r>
              <a:rPr lang="ru-RU" sz="2000" dirty="0"/>
              <a:t> у </a:t>
            </a:r>
            <a:r>
              <a:rPr lang="ru-RU" sz="2000" dirty="0" err="1"/>
              <a:t>верхніх</a:t>
            </a:r>
            <a:r>
              <a:rPr lang="ru-RU" sz="2000" dirty="0"/>
              <a:t> шарах води.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747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630615"/>
            <a:ext cx="10058400" cy="917553"/>
          </a:xfrm>
        </p:spPr>
        <p:txBody>
          <a:bodyPr/>
          <a:lstStyle/>
          <a:p>
            <a:pPr algn="ctr"/>
            <a:r>
              <a:rPr lang="ru-RU" cap="all" dirty="0" smtClean="0"/>
              <a:t>5 </a:t>
            </a:r>
            <a:r>
              <a:rPr lang="ru-RU" cap="all" dirty="0" err="1" smtClean="0"/>
              <a:t>місце</a:t>
            </a:r>
            <a:r>
              <a:rPr lang="ru-RU" cap="all" dirty="0" smtClean="0"/>
              <a:t>: </a:t>
            </a:r>
            <a:r>
              <a:rPr lang="ru-RU" cap="all" dirty="0" err="1" smtClean="0"/>
              <a:t>ведмідь</a:t>
            </a:r>
            <a:r>
              <a:rPr lang="ru-RU" cap="all" dirty="0" smtClean="0"/>
              <a:t> </a:t>
            </a:r>
            <a:r>
              <a:rPr lang="ru-RU" cap="all" dirty="0" err="1" smtClean="0"/>
              <a:t>кадьяк</a:t>
            </a:r>
            <a:endParaRPr lang="ru-RU" cap="all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483" y="1844564"/>
            <a:ext cx="8466083" cy="5123794"/>
          </a:xfrm>
        </p:spPr>
        <p:txBody>
          <a:bodyPr>
            <a:normAutofit/>
          </a:bodyPr>
          <a:lstStyle/>
          <a:p>
            <a:r>
              <a:rPr lang="ru-RU" dirty="0"/>
              <a:t>На </a:t>
            </a:r>
            <a:r>
              <a:rPr lang="ru-RU" dirty="0" err="1"/>
              <a:t>землі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хижаків</a:t>
            </a:r>
            <a:r>
              <a:rPr lang="ru-RU" dirty="0"/>
              <a:t> корону </a:t>
            </a:r>
            <a:r>
              <a:rPr lang="ru-RU" dirty="0" err="1"/>
              <a:t>поділяють</a:t>
            </a:r>
            <a:r>
              <a:rPr lang="ru-RU" dirty="0"/>
              <a:t> </a:t>
            </a:r>
            <a:r>
              <a:rPr lang="ru-RU" dirty="0" err="1"/>
              <a:t>Білий</a:t>
            </a:r>
            <a:r>
              <a:rPr lang="ru-RU" dirty="0"/>
              <a:t> </a:t>
            </a:r>
            <a:r>
              <a:rPr lang="ru-RU" dirty="0" err="1"/>
              <a:t>ведмідь</a:t>
            </a:r>
            <a:r>
              <a:rPr lang="ru-RU" dirty="0"/>
              <a:t> і </a:t>
            </a:r>
            <a:r>
              <a:rPr lang="ru-RU" dirty="0" err="1"/>
              <a:t>ведмідь</a:t>
            </a:r>
            <a:r>
              <a:rPr lang="ru-RU" dirty="0"/>
              <a:t> </a:t>
            </a:r>
            <a:r>
              <a:rPr lang="ru-RU" dirty="0" err="1"/>
              <a:t>Кадьяк</a:t>
            </a:r>
            <a:r>
              <a:rPr lang="ru-RU" dirty="0"/>
              <a:t>.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чув</a:t>
            </a:r>
            <a:r>
              <a:rPr lang="ru-RU" dirty="0"/>
              <a:t> про </a:t>
            </a:r>
            <a:r>
              <a:rPr lang="ru-RU" dirty="0" err="1"/>
              <a:t>білих</a:t>
            </a:r>
            <a:r>
              <a:rPr lang="ru-RU" dirty="0"/>
              <a:t> </a:t>
            </a:r>
            <a:r>
              <a:rPr lang="ru-RU" dirty="0" err="1"/>
              <a:t>ведмедів</a:t>
            </a:r>
            <a:r>
              <a:rPr lang="ru-RU" dirty="0"/>
              <a:t>, а ось </a:t>
            </a:r>
            <a:r>
              <a:rPr lang="ru-RU" dirty="0" err="1"/>
              <a:t>ведмідь</a:t>
            </a:r>
            <a:r>
              <a:rPr lang="ru-RU" dirty="0"/>
              <a:t> </a:t>
            </a:r>
            <a:r>
              <a:rPr lang="ru-RU" dirty="0" err="1"/>
              <a:t>Кадьяк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слави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ссавці</a:t>
            </a:r>
            <a:r>
              <a:rPr lang="ru-RU" dirty="0"/>
              <a:t> є </a:t>
            </a:r>
            <a:r>
              <a:rPr lang="ru-RU" dirty="0" err="1"/>
              <a:t>підвидом</a:t>
            </a:r>
            <a:r>
              <a:rPr lang="ru-RU" dirty="0"/>
              <a:t> </a:t>
            </a:r>
            <a:r>
              <a:rPr lang="ru-RU" dirty="0" err="1"/>
              <a:t>бурих</a:t>
            </a:r>
            <a:r>
              <a:rPr lang="ru-RU" dirty="0"/>
              <a:t> </a:t>
            </a:r>
            <a:r>
              <a:rPr lang="ru-RU" dirty="0" err="1"/>
              <a:t>ведмедів</a:t>
            </a:r>
            <a:r>
              <a:rPr lang="ru-RU" dirty="0"/>
              <a:t>. </a:t>
            </a:r>
            <a:r>
              <a:rPr lang="ru-RU" dirty="0" err="1"/>
              <a:t>Зустріти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на островах </a:t>
            </a:r>
            <a:r>
              <a:rPr lang="ru-RU" dirty="0" err="1"/>
              <a:t>однойменного</a:t>
            </a:r>
            <a:r>
              <a:rPr lang="ru-RU" dirty="0"/>
              <a:t> </a:t>
            </a:r>
            <a:r>
              <a:rPr lang="ru-RU" dirty="0" err="1"/>
              <a:t>архіпелагу</a:t>
            </a:r>
            <a:r>
              <a:rPr lang="ru-RU" dirty="0"/>
              <a:t> </a:t>
            </a:r>
            <a:r>
              <a:rPr lang="ru-RU" dirty="0" err="1"/>
              <a:t>Кадьяк</a:t>
            </a:r>
            <a:r>
              <a:rPr lang="ru-RU" dirty="0"/>
              <a:t>. Складно </a:t>
            </a:r>
            <a:r>
              <a:rPr lang="ru-RU" dirty="0" err="1"/>
              <a:t>присудити</a:t>
            </a:r>
            <a:r>
              <a:rPr lang="ru-RU" dirty="0"/>
              <a:t> перемогу </a:t>
            </a:r>
            <a:r>
              <a:rPr lang="ru-RU" dirty="0" err="1"/>
              <a:t>якомусь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ведмедів</a:t>
            </a:r>
            <a:r>
              <a:rPr lang="ru-RU" dirty="0"/>
              <a:t>, так як </a:t>
            </a:r>
            <a:r>
              <a:rPr lang="ru-RU" dirty="0" err="1"/>
              <a:t>розміри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</a:t>
            </a:r>
            <a:r>
              <a:rPr lang="ru-RU" dirty="0" err="1"/>
              <a:t>однакові</a:t>
            </a:r>
            <a:r>
              <a:rPr lang="ru-RU" dirty="0"/>
              <a:t>: </a:t>
            </a:r>
            <a:r>
              <a:rPr lang="ru-RU" dirty="0" err="1"/>
              <a:t>висота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1,6 метра, а </a:t>
            </a:r>
            <a:r>
              <a:rPr lang="ru-RU" dirty="0" err="1"/>
              <a:t>довжина</a:t>
            </a:r>
            <a:r>
              <a:rPr lang="ru-RU" dirty="0"/>
              <a:t> </a:t>
            </a:r>
            <a:r>
              <a:rPr lang="ru-RU" dirty="0" err="1"/>
              <a:t>тулуба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3 </a:t>
            </a:r>
            <a:r>
              <a:rPr lang="ru-RU" dirty="0" err="1"/>
              <a:t>метрів</a:t>
            </a:r>
            <a:r>
              <a:rPr lang="ru-RU" dirty="0"/>
              <a:t>. </a:t>
            </a:r>
            <a:r>
              <a:rPr lang="ru-RU" dirty="0" err="1"/>
              <a:t>Важать</a:t>
            </a:r>
            <a:r>
              <a:rPr lang="ru-RU" dirty="0"/>
              <a:t> ж </a:t>
            </a:r>
            <a:r>
              <a:rPr lang="ru-RU" dirty="0" err="1"/>
              <a:t>ведмеді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1000 </a:t>
            </a:r>
            <a:r>
              <a:rPr lang="ru-RU" dirty="0" err="1"/>
              <a:t>кілограм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В </a:t>
            </a:r>
            <a:r>
              <a:rPr lang="ru-RU" dirty="0" err="1"/>
              <a:t>раціоні</a:t>
            </a:r>
            <a:r>
              <a:rPr lang="ru-RU" dirty="0"/>
              <a:t> </a:t>
            </a:r>
            <a:r>
              <a:rPr lang="ru-RU" dirty="0" err="1"/>
              <a:t>ведмедя</a:t>
            </a:r>
            <a:r>
              <a:rPr lang="ru-RU" dirty="0"/>
              <a:t> </a:t>
            </a:r>
            <a:r>
              <a:rPr lang="ru-RU" dirty="0" err="1"/>
              <a:t>Кадьяк</a:t>
            </a:r>
            <a:r>
              <a:rPr lang="ru-RU" dirty="0"/>
              <a:t> </a:t>
            </a:r>
            <a:r>
              <a:rPr lang="ru-RU" dirty="0" err="1"/>
              <a:t>ягоди</a:t>
            </a:r>
            <a:r>
              <a:rPr lang="ru-RU" dirty="0"/>
              <a:t>, </a:t>
            </a:r>
            <a:r>
              <a:rPr lang="ru-RU" dirty="0" err="1"/>
              <a:t>корінці</a:t>
            </a:r>
            <a:r>
              <a:rPr lang="ru-RU" dirty="0"/>
              <a:t> та трави. </a:t>
            </a:r>
            <a:r>
              <a:rPr lang="ru-RU" dirty="0" err="1"/>
              <a:t>Їдять</a:t>
            </a:r>
            <a:r>
              <a:rPr lang="ru-RU" dirty="0"/>
              <a:t> вони і падаль, </a:t>
            </a:r>
            <a:r>
              <a:rPr lang="ru-RU" dirty="0" err="1"/>
              <a:t>мурах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комах,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полювати</a:t>
            </a:r>
            <a:r>
              <a:rPr lang="ru-RU" dirty="0"/>
              <a:t> на </a:t>
            </a:r>
            <a:r>
              <a:rPr lang="ru-RU" dirty="0" err="1"/>
              <a:t>дрібних</a:t>
            </a:r>
            <a:r>
              <a:rPr lang="ru-RU" dirty="0"/>
              <a:t> </a:t>
            </a:r>
            <a:r>
              <a:rPr lang="ru-RU" dirty="0" err="1"/>
              <a:t>тварин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err="1"/>
              <a:t>Влітку</a:t>
            </a:r>
            <a:r>
              <a:rPr lang="ru-RU" dirty="0"/>
              <a:t> і </a:t>
            </a:r>
            <a:r>
              <a:rPr lang="ru-RU" dirty="0" err="1"/>
              <a:t>восени</a:t>
            </a:r>
            <a:r>
              <a:rPr lang="ru-RU" dirty="0"/>
              <a:t>, коли </a:t>
            </a:r>
            <a:r>
              <a:rPr lang="ru-RU" dirty="0" smtClean="0"/>
              <a:t>лосось </a:t>
            </a:r>
            <a:r>
              <a:rPr lang="ru-RU" dirty="0" err="1"/>
              <a:t>піднімається</a:t>
            </a:r>
            <a:r>
              <a:rPr lang="ru-RU" dirty="0"/>
              <a:t> на нерест в </a:t>
            </a:r>
            <a:r>
              <a:rPr lang="ru-RU" dirty="0" err="1"/>
              <a:t>місцевих</a:t>
            </a:r>
            <a:r>
              <a:rPr lang="ru-RU" dirty="0"/>
              <a:t> </a:t>
            </a:r>
            <a:r>
              <a:rPr lang="ru-RU" dirty="0" err="1"/>
              <a:t>річках</a:t>
            </a:r>
            <a:r>
              <a:rPr lang="ru-RU" dirty="0"/>
              <a:t>, у </a:t>
            </a:r>
            <a:r>
              <a:rPr lang="ru-RU" dirty="0" err="1"/>
              <a:t>ведмедів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сезон </a:t>
            </a:r>
            <a:r>
              <a:rPr lang="ru-RU" dirty="0" err="1" smtClean="0"/>
              <a:t>великої</a:t>
            </a:r>
            <a:r>
              <a:rPr lang="ru-RU" dirty="0" smtClean="0"/>
              <a:t> </a:t>
            </a:r>
            <a:r>
              <a:rPr lang="ru-RU" dirty="0" err="1"/>
              <a:t>риболовлі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6" name="Picture 2" descr="ведмедя GIF - Завантажте та поділіться з PHONEK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198" y="1844559"/>
            <a:ext cx="2921880" cy="438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05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Гифка смайлик гиф картинка, скачать gif на GIFER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460" y="1877082"/>
            <a:ext cx="3846126" cy="384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31910" y="775928"/>
            <a:ext cx="634981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ДЯКУЮ ЗА УВАГУ!</a:t>
            </a: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147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48</TotalTime>
  <Words>726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Century Gothic</vt:lpstr>
      <vt:lpstr>Ретро</vt:lpstr>
      <vt:lpstr>ТОП-5  НАЙБІЛЬШИХ ТВАРИН СВІТУ</vt:lpstr>
      <vt:lpstr>ВСТУП</vt:lpstr>
      <vt:lpstr>1 місце: синій кит</vt:lpstr>
      <vt:lpstr>2 місце: Африканський слон</vt:lpstr>
      <vt:lpstr>3 місце: Жирафа</vt:lpstr>
      <vt:lpstr>4 місце: Південний  морський слон</vt:lpstr>
      <vt:lpstr>5 місце: ведмідь кадьяк</vt:lpstr>
      <vt:lpstr>Презентация PowerPoint</vt:lpstr>
    </vt:vector>
  </TitlesOfParts>
  <Company>PETRUS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Топ-5  найбільших тварин світу</dc:title>
  <dc:creator>Вика</dc:creator>
  <cp:lastModifiedBy>Вика</cp:lastModifiedBy>
  <cp:revision>6</cp:revision>
  <dcterms:created xsi:type="dcterms:W3CDTF">2022-11-16T15:56:07Z</dcterms:created>
  <dcterms:modified xsi:type="dcterms:W3CDTF">2022-11-16T16:44:44Z</dcterms:modified>
</cp:coreProperties>
</file>