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1" r:id="rId11"/>
    <p:sldId id="262" r:id="rId12"/>
    <p:sldId id="263" r:id="rId13"/>
    <p:sldId id="264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71" autoAdjust="0"/>
  </p:normalViewPr>
  <p:slideViewPr>
    <p:cSldViewPr>
      <p:cViewPr>
        <p:scale>
          <a:sx n="70" d="100"/>
          <a:sy n="70" d="100"/>
        </p:scale>
        <p:origin x="-13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BDE-C3B4-470A-919B-E0B660F045D8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83ED61-738F-4392-954C-5261339BD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BDE-C3B4-470A-919B-E0B660F045D8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ED61-738F-4392-954C-5261339BD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BDE-C3B4-470A-919B-E0B660F045D8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ED61-738F-4392-954C-5261339BD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BDE-C3B4-470A-919B-E0B660F045D8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ED61-738F-4392-954C-5261339BD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BDE-C3B4-470A-919B-E0B660F045D8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83ED61-738F-4392-954C-5261339BD7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BDE-C3B4-470A-919B-E0B660F045D8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ED61-738F-4392-954C-5261339BD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BDE-C3B4-470A-919B-E0B660F045D8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ED61-738F-4392-954C-5261339BD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BDE-C3B4-470A-919B-E0B660F045D8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ED61-738F-4392-954C-5261339BD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BDE-C3B4-470A-919B-E0B660F045D8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ED61-738F-4392-954C-5261339BD7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BDE-C3B4-470A-919B-E0B660F045D8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ED61-738F-4392-954C-5261339BD7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3BDE-C3B4-470A-919B-E0B660F045D8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83ED61-738F-4392-954C-5261339BD7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E2E2E2"/>
            </a:gs>
            <a:gs pos="10000">
              <a:srgbClr val="C00000"/>
            </a:gs>
            <a:gs pos="56000">
              <a:schemeClr val="accent1">
                <a:tint val="66000"/>
                <a:satMod val="160000"/>
              </a:schemeClr>
            </a:gs>
            <a:gs pos="2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F323BDE-C3B4-470A-919B-E0B660F045D8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F83ED61-738F-4392-954C-5261339BD7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5750" advClick="0" advTm="5000">
        <p:push dir="u"/>
      </p:transition>
    </mc:Choice>
    <mc:Fallback>
      <p:transition spd="slow" advClick="0" advTm="5000">
        <p:push dir="u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hotel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18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1154">
        <p:push dir="u"/>
      </p:transition>
    </mc:Choice>
    <mc:Fallback>
      <p:transition spd="slow" advClick="0" advTm="1154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420888"/>
            <a:ext cx="45940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chemeClr val="bg1"/>
                </a:solidFill>
                <a:latin typeface="Comic Sans MS" pitchFamily="66" charset="0"/>
              </a:rPr>
              <a:t>Камбоджа</a:t>
            </a:r>
            <a:endParaRPr lang="ru-RU" sz="6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uk-UA" sz="6000" b="1" dirty="0" err="1" smtClean="0">
                <a:solidFill>
                  <a:schemeClr val="bg1"/>
                </a:solidFill>
                <a:latin typeface="Comic Sans MS" pitchFamily="66" charset="0"/>
              </a:rPr>
              <a:t>Баттамбанг</a:t>
            </a:r>
            <a:endParaRPr lang="uk-UA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2060848"/>
            <a:ext cx="286007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+ 2 номери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+ з 18.10.22017 </a:t>
            </a:r>
          </a:p>
          <a:p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 по 23.10.2017</a:t>
            </a:r>
          </a:p>
          <a:p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  ( 5 ночей )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+ 4 людини </a:t>
            </a:r>
          </a:p>
          <a:p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  ( дві пари 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66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1712">
        <p:push dir="u"/>
      </p:transition>
    </mc:Choice>
    <mc:Fallback>
      <p:transition spd="slow" advClick="0" advTm="1712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31086"/>
            <a:ext cx="5548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i="1" dirty="0">
                <a:solidFill>
                  <a:schemeClr val="bg1"/>
                </a:solidFill>
              </a:rPr>
              <a:t>Blue Diamond Guest </a:t>
            </a:r>
            <a:r>
              <a:rPr lang="de-DE" sz="2800" b="1" i="1" dirty="0" smtClean="0">
                <a:solidFill>
                  <a:schemeClr val="bg1"/>
                </a:solidFill>
              </a:rPr>
              <a:t>House</a:t>
            </a:r>
            <a:r>
              <a:rPr lang="uk-UA" sz="2800" b="1" i="1" dirty="0" smtClean="0">
                <a:solidFill>
                  <a:schemeClr val="bg1"/>
                </a:solidFill>
              </a:rPr>
              <a:t> (2*)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804" y="1100324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Street 507 #113, </a:t>
            </a:r>
            <a:r>
              <a:rPr lang="de-DE" sz="2800" dirty="0" err="1">
                <a:solidFill>
                  <a:schemeClr val="bg1"/>
                </a:solidFill>
              </a:rPr>
              <a:t>Phum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Wat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Rumdoul</a:t>
            </a:r>
            <a:r>
              <a:rPr lang="de-DE" sz="2800" dirty="0">
                <a:solidFill>
                  <a:schemeClr val="bg1"/>
                </a:solidFill>
              </a:rPr>
              <a:t>, </a:t>
            </a:r>
            <a:r>
              <a:rPr lang="ru-RU" sz="2800" dirty="0" err="1">
                <a:solidFill>
                  <a:schemeClr val="bg1"/>
                </a:solidFill>
              </a:rPr>
              <a:t>Баттамбанг</a:t>
            </a:r>
            <a:r>
              <a:rPr lang="ru-RU" sz="2800" dirty="0">
                <a:solidFill>
                  <a:schemeClr val="bg1"/>
                </a:solidFill>
              </a:rPr>
              <a:t>, 17200, Камбоджа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887429"/>
            <a:ext cx="5580112" cy="391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4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642">
        <p:push dir="u"/>
      </p:transition>
    </mc:Choice>
    <mc:Fallback>
      <p:transition spd="slow" advClick="0" advTm="642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100" y="6926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ru-RU" b="1" dirty="0" err="1" smtClean="0">
                <a:solidFill>
                  <a:schemeClr val="bg1"/>
                </a:solidFill>
              </a:rPr>
              <a:t>Готель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включає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pPr fontAlgn="t"/>
            <a:r>
              <a:rPr lang="ru-RU" b="1" dirty="0" err="1" smtClean="0">
                <a:solidFill>
                  <a:schemeClr val="bg1"/>
                </a:solidFill>
              </a:rPr>
              <a:t>Кількість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номерів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50</a:t>
            </a:r>
            <a:endParaRPr lang="ru-RU" b="1" dirty="0">
              <a:solidFill>
                <a:schemeClr val="bg1"/>
              </a:solidFill>
            </a:endParaRPr>
          </a:p>
          <a:p>
            <a:pPr fontAlgn="t"/>
            <a:r>
              <a:rPr lang="ru-RU" b="1" dirty="0" err="1">
                <a:solidFill>
                  <a:schemeClr val="bg1"/>
                </a:solidFill>
              </a:rPr>
              <a:t>Цілодобова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стійка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реєстрації</a:t>
            </a:r>
            <a:endParaRPr lang="ru-RU" b="1" dirty="0">
              <a:solidFill>
                <a:schemeClr val="bg1"/>
              </a:solidFill>
            </a:endParaRPr>
          </a:p>
          <a:p>
            <a:pPr fontAlgn="t"/>
            <a:r>
              <a:rPr lang="ru-RU" b="1" dirty="0" err="1">
                <a:solidFill>
                  <a:schemeClr val="bg1"/>
                </a:solidFill>
              </a:rPr>
              <a:t>Послуги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хімчистки</a:t>
            </a:r>
            <a:r>
              <a:rPr lang="ru-RU" b="1" dirty="0">
                <a:solidFill>
                  <a:schemeClr val="bg1"/>
                </a:solidFill>
              </a:rPr>
              <a:t>/</a:t>
            </a:r>
            <a:r>
              <a:rPr lang="ru-RU" b="1" dirty="0" err="1">
                <a:solidFill>
                  <a:schemeClr val="bg1"/>
                </a:solidFill>
              </a:rPr>
              <a:t>пральні</a:t>
            </a:r>
            <a:endParaRPr lang="ru-RU" b="1" dirty="0">
              <a:solidFill>
                <a:schemeClr val="bg1"/>
              </a:solidFill>
            </a:endParaRPr>
          </a:p>
          <a:p>
            <a:pPr fontAlgn="t"/>
            <a:r>
              <a:rPr lang="ru-RU" b="1" dirty="0" err="1">
                <a:solidFill>
                  <a:schemeClr val="bg1"/>
                </a:solidFill>
              </a:rPr>
              <a:t>Послуги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консьєржа</a:t>
            </a:r>
            <a:endParaRPr lang="ru-RU" b="1" dirty="0">
              <a:solidFill>
                <a:schemeClr val="bg1"/>
              </a:solidFill>
            </a:endParaRPr>
          </a:p>
          <a:p>
            <a:pPr fontAlgn="t"/>
            <a:r>
              <a:rPr lang="ru-RU" b="1" dirty="0" err="1">
                <a:solidFill>
                  <a:schemeClr val="bg1"/>
                </a:solidFill>
              </a:rPr>
              <a:t>Сховище</a:t>
            </a:r>
            <a:r>
              <a:rPr lang="ru-RU" b="1" dirty="0">
                <a:solidFill>
                  <a:schemeClr val="bg1"/>
                </a:solidFill>
              </a:rPr>
              <a:t> для багажу</a:t>
            </a:r>
          </a:p>
          <a:p>
            <a:pPr fontAlgn="t"/>
            <a:r>
              <a:rPr lang="ru-RU" b="1" dirty="0" err="1">
                <a:solidFill>
                  <a:schemeClr val="bg1"/>
                </a:solidFill>
              </a:rPr>
              <a:t>Допомога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підборі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турів</a:t>
            </a:r>
            <a:r>
              <a:rPr lang="ru-RU" b="1" dirty="0">
                <a:solidFill>
                  <a:schemeClr val="bg1"/>
                </a:solidFill>
              </a:rPr>
              <a:t>/</a:t>
            </a:r>
            <a:r>
              <a:rPr lang="ru-RU" b="1" dirty="0" err="1">
                <a:solidFill>
                  <a:schemeClr val="bg1"/>
                </a:solidFill>
              </a:rPr>
              <a:t>квитків</a:t>
            </a:r>
            <a:endParaRPr lang="ru-RU" b="1" dirty="0">
              <a:solidFill>
                <a:schemeClr val="bg1"/>
              </a:solidFill>
            </a:endParaRPr>
          </a:p>
          <a:p>
            <a:pPr fontAlgn="t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Blue Diamond Guest House, Battambang, Зона для сидіння у вестибю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19" y="0"/>
            <a:ext cx="5264781" cy="68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lue Diamond Guest House, Battambang, Територія готел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2989"/>
            <a:ext cx="4211960" cy="317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1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10814">
        <p:push dir="u"/>
      </p:transition>
    </mc:Choice>
    <mc:Fallback>
      <p:transition spd="slow" advClick="0" advTm="10814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Blue Diamond Guest House, Battambang, Фой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981346" cy="53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Blue Diamond Guest House, Battambang, Реєстрац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809418" cy="641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65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3015">
        <p:push dir="u"/>
      </p:transition>
    </mc:Choice>
    <mc:Fallback>
      <p:transition spd="slow" advClick="0" advTm="3015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Приїзд</a:t>
            </a:r>
            <a:r>
              <a:rPr lang="ru-RU" b="1" dirty="0" smtClean="0">
                <a:solidFill>
                  <a:schemeClr val="bg1"/>
                </a:solidFill>
              </a:rPr>
              <a:t>/</a:t>
            </a:r>
            <a:r>
              <a:rPr lang="ru-RU" b="1" dirty="0" err="1" smtClean="0">
                <a:solidFill>
                  <a:schemeClr val="bg1"/>
                </a:solidFill>
              </a:rPr>
              <a:t>від’їзд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Час </a:t>
            </a:r>
            <a:r>
              <a:rPr lang="ru-RU" dirty="0" err="1" smtClean="0">
                <a:solidFill>
                  <a:schemeClr val="bg1"/>
                </a:solidFill>
              </a:rPr>
              <a:t>реєстрації</a:t>
            </a:r>
            <a:r>
              <a:rPr lang="ru-RU" dirty="0" smtClean="0">
                <a:solidFill>
                  <a:schemeClr val="bg1"/>
                </a:solidFill>
              </a:rPr>
              <a:t> -- 14:00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Час </a:t>
            </a:r>
            <a:r>
              <a:rPr lang="ru-RU" dirty="0" err="1" smtClean="0">
                <a:solidFill>
                  <a:schemeClr val="bg1"/>
                </a:solidFill>
              </a:rPr>
              <a:t>виселення</a:t>
            </a:r>
            <a:r>
              <a:rPr lang="ru-RU" dirty="0" smtClean="0">
                <a:solidFill>
                  <a:schemeClr val="bg1"/>
                </a:solidFill>
              </a:rPr>
              <a:t> -- 12:00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За додаткову плату: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+ послуги няні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+ </a:t>
            </a:r>
            <a:r>
              <a:rPr lang="ru-RU" b="1" dirty="0" err="1" smtClean="0">
                <a:solidFill>
                  <a:schemeClr val="bg1"/>
                </a:solidFill>
              </a:rPr>
              <a:t>к</a:t>
            </a:r>
            <a:r>
              <a:rPr lang="ru-RU" b="1" dirty="0" err="1" smtClean="0">
                <a:solidFill>
                  <a:schemeClr val="bg1"/>
                </a:solidFill>
              </a:rPr>
              <a:t>онтинентальний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сніданок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+ за </a:t>
            </a:r>
            <a:r>
              <a:rPr lang="ru-RU" b="1" dirty="0" err="1" smtClean="0">
                <a:solidFill>
                  <a:schemeClr val="bg1"/>
                </a:solidFill>
              </a:rPr>
              <a:t>перебування</a:t>
            </a:r>
            <a:r>
              <a:rPr lang="ru-RU" b="1" dirty="0" smtClean="0">
                <a:solidFill>
                  <a:schemeClr val="bg1"/>
                </a:solidFill>
              </a:rPr>
              <a:t> з </a:t>
            </a:r>
            <a:r>
              <a:rPr lang="ru-RU" b="1" dirty="0" err="1" smtClean="0">
                <a:solidFill>
                  <a:schemeClr val="bg1"/>
                </a:solidFill>
              </a:rPr>
              <a:t>домашніми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улюбленцями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+ трансфер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+ щоденне прибирання</a:t>
            </a:r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b="1" dirty="0" err="1" smtClean="0">
                <a:solidFill>
                  <a:schemeClr val="bg1"/>
                </a:solidFill>
              </a:rPr>
              <a:t>Обов</a:t>
            </a:r>
            <a:r>
              <a:rPr lang="en-US" b="1" dirty="0" smtClean="0">
                <a:solidFill>
                  <a:schemeClr val="bg1"/>
                </a:solidFill>
              </a:rPr>
              <a:t>`</a:t>
            </a:r>
            <a:r>
              <a:rPr lang="uk-UA" b="1" dirty="0" err="1" smtClean="0">
                <a:solidFill>
                  <a:schemeClr val="bg1"/>
                </a:solidFill>
              </a:rPr>
              <a:t>язкові</a:t>
            </a:r>
            <a:r>
              <a:rPr lang="uk-UA" b="1" dirty="0" smtClean="0">
                <a:solidFill>
                  <a:schemeClr val="bg1"/>
                </a:solidFill>
              </a:rPr>
              <a:t> до оплати :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+ сніданок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49578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Безкоштовно: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Wi-Fi</a:t>
            </a:r>
            <a:endParaRPr lang="uk-UA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</a:rPr>
              <a:t>Засоби особистої  гігієни</a:t>
            </a:r>
          </a:p>
          <a:p>
            <a:pPr marL="285750" indent="-285750">
              <a:buFontTx/>
              <a:buChar char="-"/>
            </a:pPr>
            <a:r>
              <a:rPr lang="ru-RU" dirty="0" err="1">
                <a:solidFill>
                  <a:schemeClr val="bg1"/>
                </a:solidFill>
              </a:rPr>
              <a:t>Безкоштовне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самостійне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паркування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Вода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пляшках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</a:rPr>
              <a:t>Вентилятор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6093296"/>
            <a:ext cx="3368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Без додаткових пропозицій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4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17249">
        <p:push dir="u"/>
      </p:transition>
    </mc:Choice>
    <mc:Fallback>
      <p:transition spd="slow" advClick="0" advTm="17249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Стандартний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двомісний</a:t>
            </a:r>
            <a:r>
              <a:rPr lang="ru-RU" b="1" dirty="0">
                <a:solidFill>
                  <a:schemeClr val="bg1"/>
                </a:solidFill>
              </a:rPr>
              <a:t> номер </a:t>
            </a:r>
            <a:r>
              <a:rPr lang="ru-RU" b="1" dirty="0" smtClean="0">
                <a:solidFill>
                  <a:schemeClr val="bg1"/>
                </a:solidFill>
              </a:rPr>
              <a:t>(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двооспальне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ліжко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284984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Балкон з </a:t>
            </a:r>
            <a:r>
              <a:rPr lang="ru-RU" sz="2000" dirty="0" err="1">
                <a:solidFill>
                  <a:schemeClr val="bg1"/>
                </a:solidFill>
              </a:rPr>
              <a:t>краєвидом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місто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11270" name="Picture 6" descr="Blue Diamond Guest House, Battambang, Ном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7334"/>
            <a:ext cx="6200888" cy="465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1925">
        <p:push dir="u"/>
      </p:transition>
    </mc:Choice>
    <mc:Fallback>
      <p:transition spd="slow" advClick="0" advTm="1925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9528" y="1412776"/>
            <a:ext cx="552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Забронювати </a:t>
            </a:r>
            <a:r>
              <a:rPr lang="uk-UA" b="1" i="1" dirty="0" err="1" smtClean="0">
                <a:solidFill>
                  <a:schemeClr val="bg1"/>
                </a:solidFill>
              </a:rPr>
              <a:t>зазделегідь</a:t>
            </a:r>
            <a:r>
              <a:rPr lang="uk-UA" b="1" i="1" dirty="0">
                <a:solidFill>
                  <a:schemeClr val="bg1"/>
                </a:solidFill>
              </a:rPr>
              <a:t> </a:t>
            </a:r>
            <a:r>
              <a:rPr lang="uk-UA" b="1" i="1" dirty="0" smtClean="0">
                <a:solidFill>
                  <a:schemeClr val="bg1"/>
                </a:solidFill>
              </a:rPr>
              <a:t>лише до 10.10.2017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208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При </a:t>
            </a:r>
            <a:r>
              <a:rPr lang="ru-RU" b="1" dirty="0" err="1">
                <a:solidFill>
                  <a:schemeClr val="bg1"/>
                </a:solidFill>
              </a:rPr>
              <a:t>собі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потрібно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мати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*** </a:t>
            </a:r>
            <a:r>
              <a:rPr lang="ru-RU" b="1" dirty="0" err="1" smtClean="0">
                <a:solidFill>
                  <a:schemeClr val="bg1"/>
                </a:solidFill>
              </a:rPr>
              <a:t>Обов'язкова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готівкова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або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здійснена</a:t>
            </a:r>
            <a:r>
              <a:rPr lang="ru-RU" b="1" dirty="0">
                <a:solidFill>
                  <a:schemeClr val="bg1"/>
                </a:solidFill>
              </a:rPr>
              <a:t> за </a:t>
            </a:r>
            <a:r>
              <a:rPr lang="ru-RU" b="1" dirty="0" err="1">
                <a:solidFill>
                  <a:schemeClr val="bg1"/>
                </a:solidFill>
              </a:rPr>
              <a:t>допомогою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кредитної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картки</a:t>
            </a:r>
            <a:r>
              <a:rPr lang="ru-RU" b="1" dirty="0">
                <a:solidFill>
                  <a:schemeClr val="bg1"/>
                </a:solidFill>
              </a:rPr>
              <a:t> застава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*** </a:t>
            </a:r>
            <a:r>
              <a:rPr lang="ru-RU" b="1" dirty="0" err="1" smtClean="0">
                <a:solidFill>
                  <a:schemeClr val="bg1"/>
                </a:solidFill>
              </a:rPr>
              <a:t>Обов'язково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мати</a:t>
            </a:r>
            <a:r>
              <a:rPr lang="ru-RU" b="1" dirty="0">
                <a:solidFill>
                  <a:schemeClr val="bg1"/>
                </a:solidFill>
              </a:rPr>
              <a:t> при </a:t>
            </a:r>
            <a:r>
              <a:rPr lang="ru-RU" b="1" dirty="0" err="1">
                <a:solidFill>
                  <a:schemeClr val="bg1"/>
                </a:solidFill>
              </a:rPr>
              <a:t>собі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офіційне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посвідчення</a:t>
            </a:r>
            <a:r>
              <a:rPr lang="ru-RU" b="1" dirty="0">
                <a:solidFill>
                  <a:schemeClr val="bg1"/>
                </a:solidFill>
              </a:rPr>
              <a:t> особи з </a:t>
            </a:r>
            <a:r>
              <a:rPr lang="ru-RU" b="1" dirty="0" err="1">
                <a:solidFill>
                  <a:schemeClr val="bg1"/>
                </a:solidFill>
              </a:rPr>
              <a:t>фотокарткою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*** </a:t>
            </a:r>
            <a:r>
              <a:rPr lang="ru-RU" b="1" dirty="0" err="1" smtClean="0">
                <a:solidFill>
                  <a:schemeClr val="bg1"/>
                </a:solidFill>
              </a:rPr>
              <a:t>Мінімальний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вік</a:t>
            </a:r>
            <a:r>
              <a:rPr lang="ru-RU" b="1" dirty="0">
                <a:solidFill>
                  <a:schemeClr val="bg1"/>
                </a:solidFill>
              </a:rPr>
              <a:t> для </a:t>
            </a:r>
            <a:r>
              <a:rPr lang="ru-RU" b="1" dirty="0" err="1">
                <a:solidFill>
                  <a:schemeClr val="bg1"/>
                </a:solidFill>
              </a:rPr>
              <a:t>реєстрації</a:t>
            </a:r>
            <a:r>
              <a:rPr lang="ru-RU" b="1" dirty="0">
                <a:solidFill>
                  <a:schemeClr val="bg1"/>
                </a:solidFill>
              </a:rPr>
              <a:t> - 18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6176" y="5157192"/>
            <a:ext cx="218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4 700грн</a:t>
            </a:r>
            <a:r>
              <a:rPr lang="ru-RU" dirty="0" smtClean="0">
                <a:solidFill>
                  <a:schemeClr val="bg1"/>
                </a:solidFill>
              </a:rPr>
              <a:t> – 5 ночей</a:t>
            </a:r>
            <a:endParaRPr lang="uk-U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561">
        <p:push dir="u"/>
      </p:transition>
    </mc:Choice>
    <mc:Fallback>
      <p:transition spd="slow" advClick="0" advTm="256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0922" y="2967335"/>
            <a:ext cx="556216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Дякую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за  </a:t>
            </a:r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увагу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7236296" y="34290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0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3240">
        <p:push dir="u"/>
      </p:transition>
    </mc:Choice>
    <mc:Fallback>
      <p:transition spd="slow" advClick="0" advTm="324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340768"/>
            <a:ext cx="47977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  <a:latin typeface="Comic Sans MS" pitchFamily="66" charset="0"/>
              </a:rPr>
              <a:t>Угорщина </a:t>
            </a:r>
            <a:r>
              <a:rPr lang="uk-UA" sz="6600" b="1" dirty="0">
                <a:solidFill>
                  <a:schemeClr val="bg1"/>
                </a:solidFill>
                <a:latin typeface="Comic Sans MS" pitchFamily="66" charset="0"/>
              </a:rPr>
              <a:t>Б</a:t>
            </a:r>
            <a:r>
              <a:rPr lang="uk-UA" sz="6600" b="1" dirty="0" smtClean="0">
                <a:solidFill>
                  <a:schemeClr val="bg1"/>
                </a:solidFill>
                <a:latin typeface="Comic Sans MS" pitchFamily="66" charset="0"/>
              </a:rPr>
              <a:t>удапешт</a:t>
            </a:r>
            <a:endParaRPr lang="ru-RU" sz="6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0366" y="3068960"/>
            <a:ext cx="24416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</a:rPr>
              <a:t>+ 1 номер</a:t>
            </a:r>
          </a:p>
          <a:p>
            <a:r>
              <a:rPr lang="uk-UA" sz="2400" b="1" i="1" dirty="0" smtClean="0">
                <a:solidFill>
                  <a:schemeClr val="bg1"/>
                </a:solidFill>
              </a:rPr>
              <a:t>+ з 10.10.2017</a:t>
            </a:r>
          </a:p>
          <a:p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 smtClean="0">
                <a:solidFill>
                  <a:schemeClr val="bg1"/>
                </a:solidFill>
              </a:rPr>
              <a:t>  по 15.10.2017</a:t>
            </a:r>
          </a:p>
          <a:p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 smtClean="0">
                <a:solidFill>
                  <a:schemeClr val="bg1"/>
                </a:solidFill>
              </a:rPr>
              <a:t>( 5 ночей )</a:t>
            </a:r>
          </a:p>
          <a:p>
            <a:r>
              <a:rPr lang="uk-UA" sz="2400" b="1" i="1" dirty="0" smtClean="0">
                <a:solidFill>
                  <a:schemeClr val="bg1"/>
                </a:solidFill>
              </a:rPr>
              <a:t>+ 5 зірок</a:t>
            </a:r>
          </a:p>
          <a:p>
            <a:r>
              <a:rPr lang="uk-UA" sz="2400" b="1" i="1" dirty="0" smtClean="0">
                <a:solidFill>
                  <a:schemeClr val="bg1"/>
                </a:solidFill>
              </a:rPr>
              <a:t>+ 2 дорослих,</a:t>
            </a:r>
          </a:p>
          <a:p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 smtClean="0">
                <a:solidFill>
                  <a:schemeClr val="bg1"/>
                </a:solidFill>
              </a:rPr>
              <a:t>  1 дитина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9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14744">
        <p:push dir="u"/>
      </p:transition>
    </mc:Choice>
    <mc:Fallback>
      <p:transition spd="slow" advClick="0" advTm="14744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93062"/>
            <a:ext cx="5392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de-DE" sz="2400" b="1" dirty="0" err="1">
                <a:solidFill>
                  <a:schemeClr val="bg1"/>
                </a:solidFill>
                <a:latin typeface="Comic Sans MS" pitchFamily="66" charset="0"/>
              </a:rPr>
              <a:t>Aquincum</a:t>
            </a:r>
            <a:r>
              <a:rPr lang="de-DE" sz="2400" b="1" dirty="0">
                <a:solidFill>
                  <a:schemeClr val="bg1"/>
                </a:solidFill>
                <a:latin typeface="Comic Sans MS" pitchFamily="66" charset="0"/>
              </a:rPr>
              <a:t> Hotel </a:t>
            </a:r>
            <a:r>
              <a:rPr lang="de-DE" sz="2400" b="1" dirty="0" smtClean="0">
                <a:solidFill>
                  <a:schemeClr val="bg1"/>
                </a:solidFill>
                <a:latin typeface="Comic Sans MS" pitchFamily="66" charset="0"/>
              </a:rPr>
              <a:t>Budapest</a:t>
            </a: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(5*)</a:t>
            </a:r>
            <a:endParaRPr lang="uk-UA" sz="24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 descr="The Aquincum Hotel Budapest, Budap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70" y="1290884"/>
            <a:ext cx="6890657" cy="458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58963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</a:rPr>
              <a:t>Árpád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fejedelem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útja</a:t>
            </a:r>
            <a:r>
              <a:rPr lang="de-DE" b="1" dirty="0" smtClean="0">
                <a:solidFill>
                  <a:schemeClr val="bg1"/>
                </a:solidFill>
              </a:rPr>
              <a:t> 94, </a:t>
            </a:r>
            <a:r>
              <a:rPr lang="ru-RU" b="1" dirty="0" smtClean="0">
                <a:solidFill>
                  <a:schemeClr val="bg1"/>
                </a:solidFill>
              </a:rPr>
              <a:t>Будапешт, 1036, </a:t>
            </a:r>
            <a:r>
              <a:rPr lang="ru-RU" b="1" dirty="0" err="1" smtClean="0">
                <a:solidFill>
                  <a:schemeClr val="bg1"/>
                </a:solidFill>
              </a:rPr>
              <a:t>Угорщина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2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240">
        <p:push dir="u"/>
      </p:transition>
    </mc:Choice>
    <mc:Fallback>
      <p:transition spd="slow" advClick="0" advTm="224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632"/>
            <a:ext cx="451950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Готель включає:</a:t>
            </a:r>
          </a:p>
          <a:p>
            <a:pPr fontAlgn="t"/>
            <a:r>
              <a:rPr lang="ru-RU" sz="2000" dirty="0" err="1" smtClean="0">
                <a:solidFill>
                  <a:schemeClr val="bg1"/>
                </a:solidFill>
              </a:rPr>
              <a:t>Кількість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номерів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r>
              <a:rPr lang="ru-RU" sz="2000" dirty="0" smtClean="0">
                <a:solidFill>
                  <a:schemeClr val="bg1"/>
                </a:solidFill>
              </a:rPr>
              <a:t>310 (4 </a:t>
            </a:r>
            <a:r>
              <a:rPr lang="ru-RU" sz="2000" dirty="0" err="1" smtClean="0">
                <a:solidFill>
                  <a:schemeClr val="bg1"/>
                </a:solidFill>
              </a:rPr>
              <a:t>поверхи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</a:p>
          <a:p>
            <a:pPr fontAlgn="t"/>
            <a:r>
              <a:rPr lang="uk-UA" sz="2000" dirty="0" smtClean="0">
                <a:solidFill>
                  <a:schemeClr val="bg1"/>
                </a:solidFill>
              </a:rPr>
              <a:t>24 м(</a:t>
            </a:r>
            <a:r>
              <a:rPr lang="uk-UA" sz="2000" dirty="0" err="1" smtClean="0">
                <a:solidFill>
                  <a:schemeClr val="bg1"/>
                </a:solidFill>
              </a:rPr>
              <a:t>кв</a:t>
            </a:r>
            <a:r>
              <a:rPr lang="uk-UA" sz="2000" dirty="0" smtClean="0">
                <a:solidFill>
                  <a:schemeClr val="bg1"/>
                </a:solidFill>
              </a:rPr>
              <a:t>) з краєвидом на парк</a:t>
            </a:r>
            <a:endParaRPr lang="ru-RU" sz="2000" dirty="0">
              <a:solidFill>
                <a:schemeClr val="bg1"/>
              </a:solidFill>
            </a:endParaRPr>
          </a:p>
          <a:p>
            <a:pPr fontAlgn="t"/>
            <a:r>
              <a:rPr lang="ru-RU" sz="2000" dirty="0">
                <a:solidFill>
                  <a:schemeClr val="bg1"/>
                </a:solidFill>
              </a:rPr>
              <a:t>Ресторан та бар/</a:t>
            </a:r>
            <a:r>
              <a:rPr lang="ru-RU" sz="2000" dirty="0" err="1">
                <a:solidFill>
                  <a:schemeClr val="bg1"/>
                </a:solidFill>
              </a:rPr>
              <a:t>лаундж</a:t>
            </a:r>
            <a:r>
              <a:rPr lang="ru-RU" sz="2000" dirty="0">
                <a:solidFill>
                  <a:schemeClr val="bg1"/>
                </a:solidFill>
              </a:rPr>
              <a:t>-бар</a:t>
            </a:r>
          </a:p>
          <a:p>
            <a:pPr fontAlgn="t"/>
            <a:r>
              <a:rPr lang="ru-RU" sz="2000" dirty="0" err="1">
                <a:solidFill>
                  <a:schemeClr val="bg1"/>
                </a:solidFill>
              </a:rPr>
              <a:t>Спа</a:t>
            </a:r>
            <a:r>
              <a:rPr lang="ru-RU" sz="2000" dirty="0">
                <a:solidFill>
                  <a:schemeClr val="bg1"/>
                </a:solidFill>
              </a:rPr>
              <a:t>-центр з </a:t>
            </a:r>
            <a:r>
              <a:rPr lang="ru-RU" sz="2000" dirty="0" err="1">
                <a:solidFill>
                  <a:schemeClr val="bg1"/>
                </a:solidFill>
              </a:rPr>
              <a:t>повним</a:t>
            </a:r>
            <a:r>
              <a:rPr lang="ru-RU" sz="2000" dirty="0">
                <a:solidFill>
                  <a:schemeClr val="bg1"/>
                </a:solidFill>
              </a:rPr>
              <a:t> набором </a:t>
            </a:r>
            <a:r>
              <a:rPr lang="ru-RU" sz="2000" dirty="0" err="1">
                <a:solidFill>
                  <a:schemeClr val="bg1"/>
                </a:solidFill>
              </a:rPr>
              <a:t>послуг</a:t>
            </a:r>
            <a:endParaRPr lang="ru-RU" sz="2000" dirty="0">
              <a:solidFill>
                <a:schemeClr val="bg1"/>
              </a:solidFill>
            </a:endParaRPr>
          </a:p>
          <a:p>
            <a:pPr fontAlgn="t"/>
            <a:r>
              <a:rPr lang="ru-RU" sz="2000" dirty="0">
                <a:solidFill>
                  <a:schemeClr val="bg1"/>
                </a:solidFill>
              </a:rPr>
              <a:t>4 </a:t>
            </a:r>
            <a:r>
              <a:rPr lang="ru-RU" sz="2000" dirty="0" err="1">
                <a:solidFill>
                  <a:schemeClr val="bg1"/>
                </a:solidFill>
              </a:rPr>
              <a:t>басейни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приміщенні</a:t>
            </a:r>
            <a:endParaRPr lang="ru-RU" sz="2000" dirty="0">
              <a:solidFill>
                <a:schemeClr val="bg1"/>
              </a:solidFill>
            </a:endParaRPr>
          </a:p>
          <a:p>
            <a:pPr fontAlgn="t"/>
            <a:r>
              <a:rPr lang="ru-RU" sz="2000" dirty="0" err="1" smtClean="0">
                <a:solidFill>
                  <a:schemeClr val="bg1"/>
                </a:solidFill>
              </a:rPr>
              <a:t>Фітнес</a:t>
            </a:r>
            <a:r>
              <a:rPr lang="ru-RU" sz="2000" dirty="0" smtClean="0">
                <a:solidFill>
                  <a:schemeClr val="bg1"/>
                </a:solidFill>
              </a:rPr>
              <a:t>-центр</a:t>
            </a:r>
            <a:endParaRPr lang="ru-RU" sz="2000" dirty="0">
              <a:solidFill>
                <a:schemeClr val="bg1"/>
              </a:solidFill>
            </a:endParaRPr>
          </a:p>
          <a:p>
            <a:pPr fontAlgn="t"/>
            <a:r>
              <a:rPr lang="ru-RU" sz="2000" dirty="0" err="1" smtClean="0">
                <a:solidFill>
                  <a:schemeClr val="bg1"/>
                </a:solidFill>
              </a:rPr>
              <a:t>Бізнес</a:t>
            </a:r>
            <a:r>
              <a:rPr lang="ru-RU" sz="2000" dirty="0" smtClean="0">
                <a:solidFill>
                  <a:schemeClr val="bg1"/>
                </a:solidFill>
              </a:rPr>
              <a:t>-центр</a:t>
            </a:r>
            <a:endParaRPr lang="ru-RU" sz="2000" dirty="0">
              <a:solidFill>
                <a:schemeClr val="bg1"/>
              </a:solidFill>
            </a:endParaRPr>
          </a:p>
          <a:p>
            <a:pPr fontAlgn="t"/>
            <a:r>
              <a:rPr lang="ru-RU" sz="2000" dirty="0">
                <a:solidFill>
                  <a:schemeClr val="bg1"/>
                </a:solidFill>
              </a:rPr>
              <a:t>Трансфер </a:t>
            </a:r>
            <a:r>
              <a:rPr lang="ru-RU" sz="2000" dirty="0" err="1">
                <a:solidFill>
                  <a:schemeClr val="bg1"/>
                </a:solidFill>
              </a:rPr>
              <a:t>із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аеропорту</a:t>
            </a:r>
            <a:r>
              <a:rPr lang="ru-RU" sz="2000" dirty="0">
                <a:solidFill>
                  <a:schemeClr val="bg1"/>
                </a:solidFill>
              </a:rPr>
              <a:t> та назад</a:t>
            </a:r>
          </a:p>
          <a:p>
            <a:pPr fontAlgn="t"/>
            <a:r>
              <a:rPr lang="ru-RU" sz="2000" dirty="0" err="1">
                <a:solidFill>
                  <a:schemeClr val="bg1"/>
                </a:solidFill>
              </a:rPr>
              <a:t>Тераса</a:t>
            </a:r>
            <a:endParaRPr lang="ru-RU" sz="2000" dirty="0">
              <a:solidFill>
                <a:schemeClr val="bg1"/>
              </a:solidFill>
            </a:endParaRPr>
          </a:p>
          <a:p>
            <a:pPr fontAlgn="t"/>
            <a:r>
              <a:rPr lang="ru-RU" sz="2000" dirty="0" err="1">
                <a:solidFill>
                  <a:schemeClr val="bg1"/>
                </a:solidFill>
              </a:rPr>
              <a:t>Цілодобова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стійка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реєстрації</a:t>
            </a:r>
            <a:endParaRPr lang="ru-RU" sz="2000" dirty="0">
              <a:solidFill>
                <a:schemeClr val="bg1"/>
              </a:solidFill>
            </a:endParaRPr>
          </a:p>
          <a:p>
            <a:pPr fontAlgn="t"/>
            <a:r>
              <a:rPr lang="ru-RU" sz="2000" dirty="0" err="1" smtClean="0">
                <a:solidFill>
                  <a:schemeClr val="bg1"/>
                </a:solidFill>
              </a:rPr>
              <a:t>Кондиціонери</a:t>
            </a:r>
            <a:endParaRPr lang="ru-RU" dirty="0"/>
          </a:p>
        </p:txBody>
      </p:sp>
      <p:pic>
        <p:nvPicPr>
          <p:cNvPr id="4098" name="Picture 2" descr="The Aquincum Hotel Budapest, Budapest, Спорткомплек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3578171" cy="534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Aquincum Hotel Budapest, Budapest, Бізнес-цен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" y="3785949"/>
            <a:ext cx="5296771" cy="29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64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1140">
        <p:push dir="u"/>
      </p:transition>
    </mc:Choice>
    <mc:Fallback>
      <p:transition spd="slow" advClick="0" advTm="2114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Aquincum Hotel Budapest, Budapest, Критий басе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7" y="2088149"/>
            <a:ext cx="4231717" cy="458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Aquincum Hotel Budapest, Budapest, Фітнес-цент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644"/>
            <a:ext cx="6215698" cy="412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865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3903">
        <p:push dir="u"/>
      </p:transition>
    </mc:Choice>
    <mc:Fallback>
      <p:transition spd="slow" advClick="0" advTm="3903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6264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За додаткову плату: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+ послуги паркування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+ послуги няні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+ </a:t>
            </a:r>
            <a:r>
              <a:rPr lang="ru-RU" b="1" dirty="0" err="1" smtClean="0">
                <a:solidFill>
                  <a:schemeClr val="bg1"/>
                </a:solidFill>
              </a:rPr>
              <a:t>сніданок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«</a:t>
            </a:r>
            <a:r>
              <a:rPr lang="ru-RU" b="1" dirty="0" err="1">
                <a:solidFill>
                  <a:schemeClr val="bg1"/>
                </a:solidFill>
              </a:rPr>
              <a:t>шведський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стіл</a:t>
            </a:r>
            <a:r>
              <a:rPr lang="ru-RU" b="1" dirty="0">
                <a:solidFill>
                  <a:schemeClr val="bg1"/>
                </a:solidFill>
              </a:rPr>
              <a:t>» </a:t>
            </a:r>
            <a:r>
              <a:rPr lang="ru-RU" b="1" dirty="0" err="1" smtClean="0">
                <a:solidFill>
                  <a:schemeClr val="bg1"/>
                </a:solidFill>
              </a:rPr>
              <a:t>щоденно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+ за </a:t>
            </a:r>
            <a:r>
              <a:rPr lang="ru-RU" b="1" dirty="0" err="1">
                <a:solidFill>
                  <a:schemeClr val="bg1"/>
                </a:solidFill>
              </a:rPr>
              <a:t>перебування</a:t>
            </a:r>
            <a:r>
              <a:rPr lang="ru-RU" b="1" dirty="0">
                <a:solidFill>
                  <a:schemeClr val="bg1"/>
                </a:solidFill>
              </a:rPr>
              <a:t> з </a:t>
            </a:r>
            <a:r>
              <a:rPr lang="ru-RU" b="1" dirty="0" err="1">
                <a:solidFill>
                  <a:schemeClr val="bg1"/>
                </a:solidFill>
              </a:rPr>
              <a:t>домашніми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улюбленцями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+ трансфер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+ басейн</a:t>
            </a:r>
          </a:p>
          <a:p>
            <a:endParaRPr lang="uk-UA" b="1" dirty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b="1" dirty="0" err="1" smtClean="0">
                <a:solidFill>
                  <a:schemeClr val="bg1"/>
                </a:solidFill>
              </a:rPr>
              <a:t>Обов</a:t>
            </a:r>
            <a:r>
              <a:rPr lang="en-US" b="1" dirty="0" smtClean="0">
                <a:solidFill>
                  <a:schemeClr val="bg1"/>
                </a:solidFill>
              </a:rPr>
              <a:t>`</a:t>
            </a:r>
            <a:r>
              <a:rPr lang="uk-UA" b="1" dirty="0" err="1" smtClean="0">
                <a:solidFill>
                  <a:schemeClr val="bg1"/>
                </a:solidFill>
              </a:rPr>
              <a:t>язкові</a:t>
            </a:r>
            <a:r>
              <a:rPr lang="uk-UA" b="1" dirty="0" smtClean="0">
                <a:solidFill>
                  <a:schemeClr val="bg1"/>
                </a:solidFill>
              </a:rPr>
              <a:t> до оплати :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+ сніданок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+ басейн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58208" y="2071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Приїзд</a:t>
            </a:r>
            <a:r>
              <a:rPr lang="ru-RU" b="1" dirty="0">
                <a:solidFill>
                  <a:schemeClr val="bg1"/>
                </a:solidFill>
              </a:rPr>
              <a:t>/</a:t>
            </a:r>
            <a:r>
              <a:rPr lang="ru-RU" b="1" dirty="0" err="1">
                <a:solidFill>
                  <a:schemeClr val="bg1"/>
                </a:solidFill>
              </a:rPr>
              <a:t>від’їзд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  <a:p>
            <a:r>
              <a:rPr lang="ru-RU" dirty="0">
                <a:solidFill>
                  <a:schemeClr val="bg1"/>
                </a:solidFill>
              </a:rPr>
              <a:t>Час </a:t>
            </a:r>
            <a:r>
              <a:rPr lang="ru-RU" dirty="0" err="1" smtClean="0">
                <a:solidFill>
                  <a:schemeClr val="bg1"/>
                </a:solidFill>
              </a:rPr>
              <a:t>реєстрації</a:t>
            </a:r>
            <a:r>
              <a:rPr lang="ru-RU" dirty="0" smtClean="0">
                <a:solidFill>
                  <a:schemeClr val="bg1"/>
                </a:solidFill>
              </a:rPr>
              <a:t> -- 14:00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Час </a:t>
            </a:r>
            <a:r>
              <a:rPr lang="ru-RU" dirty="0" err="1">
                <a:solidFill>
                  <a:schemeClr val="bg1"/>
                </a:solidFill>
              </a:rPr>
              <a:t>виселення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-- </a:t>
            </a:r>
            <a:r>
              <a:rPr lang="ru-RU" dirty="0">
                <a:solidFill>
                  <a:schemeClr val="bg1"/>
                </a:solidFill>
              </a:rPr>
              <a:t>11:00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9864" y="4149080"/>
            <a:ext cx="34256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Безкоштовно: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Wi-Fi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solidFill>
                  <a:schemeClr val="bg1"/>
                </a:solidFill>
              </a:rPr>
              <a:t>Банні халати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solidFill>
                  <a:schemeClr val="bg1"/>
                </a:solidFill>
              </a:rPr>
              <a:t>Фен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solidFill>
                  <a:schemeClr val="bg1"/>
                </a:solidFill>
              </a:rPr>
              <a:t>Засоби особистої  гігієни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solidFill>
                  <a:schemeClr val="bg1"/>
                </a:solidFill>
              </a:rPr>
              <a:t>Сейф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6088072"/>
            <a:ext cx="457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Додаткова пропозиція: доступ до </a:t>
            </a:r>
            <a:r>
              <a:rPr lang="uk-UA" b="1" dirty="0" err="1" smtClean="0">
                <a:solidFill>
                  <a:schemeClr val="bg1"/>
                </a:solidFill>
              </a:rPr>
              <a:t>спа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38546">
        <p:push dir="u"/>
      </p:transition>
    </mc:Choice>
    <mc:Fallback>
      <p:transition spd="slow" advClick="0" advTm="38546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Aquincum Hotel Budapest, Budapest, Номер із покращеним обслуговуванням, Ном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36"/>
            <a:ext cx="9144000" cy="61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0"/>
            <a:ext cx="364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 покращеним обслуговуванням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62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990">
        <p:push dir="u"/>
      </p:transition>
    </mc:Choice>
    <mc:Fallback>
      <p:transition spd="slow" advClick="0" advTm="299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Aquincum Hotel Budapest, Budapest, Номер-люкс категорії «Джуніор», Ном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" y="372331"/>
            <a:ext cx="8928452" cy="61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0"/>
            <a:ext cx="130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«</a:t>
            </a:r>
            <a:r>
              <a:rPr lang="uk-UA" dirty="0" err="1" smtClean="0">
                <a:solidFill>
                  <a:schemeClr val="bg1"/>
                </a:solidFill>
              </a:rPr>
              <a:t>Джуніор</a:t>
            </a:r>
            <a:r>
              <a:rPr lang="uk-UA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3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19">
        <p:push dir="u"/>
      </p:transition>
    </mc:Choice>
    <mc:Fallback>
      <p:transition spd="slow" advClick="0" advTm="219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692696"/>
            <a:ext cx="5521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Забронювати </a:t>
            </a:r>
            <a:r>
              <a:rPr lang="uk-UA" b="1" i="1" dirty="0" err="1" smtClean="0">
                <a:solidFill>
                  <a:schemeClr val="bg1"/>
                </a:solidFill>
              </a:rPr>
              <a:t>зазделегідь</a:t>
            </a:r>
            <a:r>
              <a:rPr lang="uk-UA" b="1" i="1" dirty="0">
                <a:solidFill>
                  <a:schemeClr val="bg1"/>
                </a:solidFill>
              </a:rPr>
              <a:t> </a:t>
            </a:r>
            <a:r>
              <a:rPr lang="uk-UA" b="1" i="1" dirty="0" smtClean="0">
                <a:solidFill>
                  <a:schemeClr val="bg1"/>
                </a:solidFill>
              </a:rPr>
              <a:t>лише до 05.10.2017</a:t>
            </a:r>
          </a:p>
          <a:p>
            <a:r>
              <a:rPr lang="uk-UA" b="1" i="1" dirty="0" smtClean="0">
                <a:solidFill>
                  <a:schemeClr val="bg1"/>
                </a:solidFill>
              </a:rPr>
              <a:t>Заощадити 16%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При </a:t>
            </a:r>
            <a:r>
              <a:rPr lang="ru-RU" b="1" dirty="0" err="1">
                <a:solidFill>
                  <a:schemeClr val="bg1"/>
                </a:solidFill>
              </a:rPr>
              <a:t>собі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потрібно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мати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*** </a:t>
            </a:r>
            <a:r>
              <a:rPr lang="ru-RU" b="1" dirty="0" err="1" smtClean="0">
                <a:solidFill>
                  <a:schemeClr val="bg1"/>
                </a:solidFill>
              </a:rPr>
              <a:t>Обов'язкова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готівкова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або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здійснена</a:t>
            </a:r>
            <a:r>
              <a:rPr lang="ru-RU" b="1" dirty="0">
                <a:solidFill>
                  <a:schemeClr val="bg1"/>
                </a:solidFill>
              </a:rPr>
              <a:t> за </a:t>
            </a:r>
            <a:r>
              <a:rPr lang="ru-RU" b="1" dirty="0" err="1">
                <a:solidFill>
                  <a:schemeClr val="bg1"/>
                </a:solidFill>
              </a:rPr>
              <a:t>допомогою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кредитної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картки</a:t>
            </a:r>
            <a:r>
              <a:rPr lang="ru-RU" b="1" dirty="0">
                <a:solidFill>
                  <a:schemeClr val="bg1"/>
                </a:solidFill>
              </a:rPr>
              <a:t> застава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*** </a:t>
            </a:r>
            <a:r>
              <a:rPr lang="ru-RU" b="1" dirty="0" err="1" smtClean="0">
                <a:solidFill>
                  <a:schemeClr val="bg1"/>
                </a:solidFill>
              </a:rPr>
              <a:t>Обов'язково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мати</a:t>
            </a:r>
            <a:r>
              <a:rPr lang="ru-RU" b="1" dirty="0">
                <a:solidFill>
                  <a:schemeClr val="bg1"/>
                </a:solidFill>
              </a:rPr>
              <a:t> при </a:t>
            </a:r>
            <a:r>
              <a:rPr lang="ru-RU" b="1" dirty="0" err="1">
                <a:solidFill>
                  <a:schemeClr val="bg1"/>
                </a:solidFill>
              </a:rPr>
              <a:t>собі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офіційне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посвідчення</a:t>
            </a:r>
            <a:r>
              <a:rPr lang="ru-RU" b="1" dirty="0">
                <a:solidFill>
                  <a:schemeClr val="bg1"/>
                </a:solidFill>
              </a:rPr>
              <a:t> особи з </a:t>
            </a:r>
            <a:r>
              <a:rPr lang="ru-RU" b="1" dirty="0" err="1">
                <a:solidFill>
                  <a:schemeClr val="bg1"/>
                </a:solidFill>
              </a:rPr>
              <a:t>фотокарткою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*** </a:t>
            </a:r>
            <a:r>
              <a:rPr lang="ru-RU" b="1" dirty="0" err="1" smtClean="0">
                <a:solidFill>
                  <a:schemeClr val="bg1"/>
                </a:solidFill>
              </a:rPr>
              <a:t>Мінімальний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вік</a:t>
            </a:r>
            <a:r>
              <a:rPr lang="ru-RU" b="1" dirty="0">
                <a:solidFill>
                  <a:schemeClr val="bg1"/>
                </a:solidFill>
              </a:rPr>
              <a:t> для </a:t>
            </a:r>
            <a:r>
              <a:rPr lang="ru-RU" b="1" dirty="0" err="1">
                <a:solidFill>
                  <a:schemeClr val="bg1"/>
                </a:solidFill>
              </a:rPr>
              <a:t>реєстрації</a:t>
            </a:r>
            <a:r>
              <a:rPr lang="ru-RU" b="1" dirty="0">
                <a:solidFill>
                  <a:schemeClr val="bg1"/>
                </a:solidFill>
              </a:rPr>
              <a:t> - 18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53617" y="4377673"/>
            <a:ext cx="3690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Дітям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які</a:t>
            </a:r>
            <a:r>
              <a:rPr lang="ru-RU" b="1" i="1" dirty="0">
                <a:solidFill>
                  <a:schemeClr val="bg1"/>
                </a:solidFill>
              </a:rPr>
              <a:t> не </a:t>
            </a:r>
            <a:r>
              <a:rPr lang="ru-RU" b="1" i="1" dirty="0" err="1">
                <a:solidFill>
                  <a:schemeClr val="bg1"/>
                </a:solidFill>
              </a:rPr>
              <a:t>досягли</a:t>
            </a:r>
            <a:r>
              <a:rPr lang="ru-RU" b="1" i="1" dirty="0">
                <a:solidFill>
                  <a:schemeClr val="bg1"/>
                </a:solidFill>
              </a:rPr>
              <a:t> 14 -</a:t>
            </a:r>
            <a:r>
              <a:rPr lang="ru-RU" b="1" i="1" dirty="0" err="1">
                <a:solidFill>
                  <a:schemeClr val="bg1"/>
                </a:solidFill>
              </a:rPr>
              <a:t>річного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віку</a:t>
            </a:r>
            <a:r>
              <a:rPr lang="ru-RU" b="1" i="1" dirty="0">
                <a:solidFill>
                  <a:schemeClr val="bg1"/>
                </a:solidFill>
              </a:rPr>
              <a:t>, заборонено </a:t>
            </a:r>
            <a:r>
              <a:rPr lang="ru-RU" b="1" i="1" dirty="0" err="1">
                <a:solidFill>
                  <a:schemeClr val="bg1"/>
                </a:solidFill>
              </a:rPr>
              <a:t>відвідувати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спа</a:t>
            </a:r>
            <a:r>
              <a:rPr lang="ru-RU" b="1" i="1" dirty="0">
                <a:solidFill>
                  <a:schemeClr val="bg1"/>
                </a:solidFill>
              </a:rPr>
              <a:t>-центр без </a:t>
            </a:r>
            <a:r>
              <a:rPr lang="ru-RU" b="1" i="1" dirty="0" err="1">
                <a:solidFill>
                  <a:schemeClr val="bg1"/>
                </a:solidFill>
              </a:rPr>
              <a:t>нагляду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дорослих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196" name="Picture 4" descr="The Aquincum Hotel Budapest, Budapest, Спа-ванна в приміщен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5091361" cy="273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4288" y="616530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2 500 </a:t>
            </a:r>
            <a:r>
              <a:rPr lang="uk-UA" dirty="0" err="1" smtClean="0">
                <a:solidFill>
                  <a:schemeClr val="bg1"/>
                </a:solidFill>
              </a:rPr>
              <a:t>грн</a:t>
            </a:r>
            <a:r>
              <a:rPr lang="ru-RU" dirty="0" smtClean="0">
                <a:solidFill>
                  <a:schemeClr val="bg1"/>
                </a:solidFill>
              </a:rPr>
              <a:t> – 1 </a:t>
            </a:r>
            <a:r>
              <a:rPr lang="ru-RU" dirty="0" err="1" smtClean="0">
                <a:solidFill>
                  <a:schemeClr val="bg1"/>
                </a:solidFill>
              </a:rPr>
              <a:t>ніч</a:t>
            </a:r>
            <a:endParaRPr lang="uk-U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1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5291">
        <p:push dir="u"/>
      </p:transition>
    </mc:Choice>
    <mc:Fallback>
      <p:transition spd="slow" advClick="0" advTm="2529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103</TotalTime>
  <Words>350</Words>
  <Application>Microsoft Office PowerPoint</Application>
  <PresentationFormat>Экран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Юлиана</dc:creator>
  <cp:lastModifiedBy>Юлиана</cp:lastModifiedBy>
  <cp:revision>13</cp:revision>
  <dcterms:created xsi:type="dcterms:W3CDTF">2017-10-09T17:43:21Z</dcterms:created>
  <dcterms:modified xsi:type="dcterms:W3CDTF">2017-10-09T19:26:26Z</dcterms:modified>
</cp:coreProperties>
</file>