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89A05-B0C4-455E-AC7B-F55AA0D3938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3288D-30CC-43F9-8630-C3A4C57C9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448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3288D-30CC-43F9-8630-C3A4C57C9D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840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4236118_2798" TargetMode="External"/><Relationship Id="rId2" Type="http://schemas.openxmlformats.org/officeDocument/2006/relationships/hyperlink" Target="https://ru.wikipedia.org/wiki/&#1041;&#1080;&#1086;&#1084;&#1077;&#1093;&#1072;&#1085;&#1080;&#1082;&#1072;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port-health.com.ua/teoriya_sporta.html" TargetMode="External"/><Relationship Id="rId4" Type="http://schemas.openxmlformats.org/officeDocument/2006/relationships/hyperlink" Target="http://lesgaft.spb.ru/ru/kafedra/kafedra-biomehaniki-0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Биомеханика человека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Подготовила: ученица 7-Б класса Погорелова Лилия </a:t>
            </a:r>
          </a:p>
          <a:p>
            <a:r>
              <a:rPr lang="ru-RU" dirty="0" smtClean="0"/>
              <a:t>Учитель: </a:t>
            </a:r>
            <a:r>
              <a:rPr lang="ru-RU" dirty="0" err="1" smtClean="0"/>
              <a:t>Баранчук</a:t>
            </a:r>
            <a:r>
              <a:rPr lang="ru-RU" dirty="0" smtClean="0"/>
              <a:t> А.А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0446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399032"/>
          </a:xfrm>
        </p:spPr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Биомеханика человека-составная </a:t>
            </a:r>
            <a:r>
              <a:rPr lang="ru-RU" dirty="0"/>
              <a:t>часть прикладных наук, которые изучают движение человека</a:t>
            </a:r>
            <a:r>
              <a:rPr lang="ru-RU" dirty="0" smtClean="0"/>
              <a:t>.</a:t>
            </a:r>
          </a:p>
          <a:p>
            <a:r>
              <a:rPr lang="ru-RU" dirty="0"/>
              <a:t>Биомеханика </a:t>
            </a:r>
            <a:r>
              <a:rPr lang="ru-RU" dirty="0" smtClean="0"/>
              <a:t>человека условно делится на </a:t>
            </a:r>
            <a:r>
              <a:rPr lang="ru-RU" dirty="0"/>
              <a:t>три раздела </a:t>
            </a:r>
            <a:r>
              <a:rPr lang="ru-RU" dirty="0" smtClean="0"/>
              <a:t>медицинская</a:t>
            </a:r>
            <a:r>
              <a:rPr lang="en-US" dirty="0" smtClean="0"/>
              <a:t>, </a:t>
            </a:r>
            <a:r>
              <a:rPr lang="ru-RU" dirty="0" smtClean="0"/>
              <a:t>спортивная</a:t>
            </a:r>
            <a:r>
              <a:rPr lang="en-US" dirty="0" smtClean="0"/>
              <a:t>,</a:t>
            </a:r>
            <a:r>
              <a:rPr lang="ru-RU" dirty="0"/>
              <a:t> </a:t>
            </a:r>
            <a:r>
              <a:rPr lang="ru-RU" dirty="0" smtClean="0"/>
              <a:t>театральная.</a:t>
            </a:r>
          </a:p>
          <a:p>
            <a:r>
              <a:rPr lang="ru-RU" dirty="0"/>
              <a:t>Биомеханика исследует, каким образом полученная механическая энергия движения и напряжения может приобрести рабочее применение.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887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Font typeface="+mj-lt"/>
              <a:buAutoNum type="arabicPeriod"/>
            </a:pPr>
            <a:r>
              <a:rPr lang="en-US" dirty="0" smtClean="0">
                <a:hlinkClick r:id="rId2"/>
              </a:rPr>
              <a:t>https://ru.wikipedia.org/wiki/</a:t>
            </a:r>
            <a:r>
              <a:rPr lang="ru-RU" dirty="0" smtClean="0">
                <a:hlinkClick r:id="rId2"/>
              </a:rPr>
              <a:t>Биомеханика</a:t>
            </a:r>
            <a:endParaRPr lang="ru-RU" dirty="0" smtClean="0"/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vk.com/wall-4236118_2798</a:t>
            </a:r>
            <a:r>
              <a:rPr lang="ru-RU" dirty="0" smtClean="0"/>
              <a:t> 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lesgaft.spb.ru/ru/kafedra/kafedra-biomehaniki-0</a:t>
            </a:r>
            <a:r>
              <a:rPr lang="ru-RU" dirty="0" smtClean="0"/>
              <a:t> 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sport-health.com.ua/teoriya_sporta.html</a:t>
            </a:r>
            <a:r>
              <a:rPr lang="ru-RU" dirty="0" smtClean="0"/>
              <a:t> </a:t>
            </a:r>
          </a:p>
          <a:p>
            <a:pPr marL="578358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062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7974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Получить сведения </a:t>
            </a:r>
            <a:r>
              <a:rPr lang="ru-RU" dirty="0"/>
              <a:t>о </a:t>
            </a:r>
            <a:r>
              <a:rPr lang="ru-RU" dirty="0" smtClean="0"/>
              <a:t>биомеханике человека</a:t>
            </a:r>
            <a:r>
              <a:rPr lang="en-US" dirty="0" smtClean="0"/>
              <a:t>, </a:t>
            </a:r>
            <a:r>
              <a:rPr lang="ru-RU" dirty="0" smtClean="0"/>
              <a:t>познакомиться с её </a:t>
            </a:r>
            <a:r>
              <a:rPr lang="ru-RU" dirty="0" smtClean="0"/>
              <a:t>разделами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082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Что такое </a:t>
            </a:r>
            <a:r>
              <a:rPr lang="ru-RU" dirty="0"/>
              <a:t>б</a:t>
            </a:r>
            <a:r>
              <a:rPr lang="ru-RU" dirty="0" smtClean="0"/>
              <a:t>иомеханика человека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Что исследует биомеханика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Разделы биомеханики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Вывод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893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66" y="-99392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такое </a:t>
            </a:r>
            <a:r>
              <a:rPr lang="ru-RU" dirty="0" smtClean="0"/>
              <a:t>биомеханика человека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32" y="2204864"/>
            <a:ext cx="4771892" cy="53096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Движения </a:t>
            </a:r>
            <a:r>
              <a:rPr lang="ru-RU" dirty="0"/>
              <a:t>частей тела человека представляют собою перемещения в </a:t>
            </a:r>
            <a:r>
              <a:rPr lang="ru-RU" dirty="0" smtClean="0"/>
              <a:t>пространстве, </a:t>
            </a:r>
            <a:r>
              <a:rPr lang="ru-RU" dirty="0"/>
              <a:t>которые выполняются во многих суставах одновременно и последовательно. Движения </a:t>
            </a:r>
            <a:r>
              <a:rPr lang="ru-RU" dirty="0" smtClean="0"/>
              <a:t>по </a:t>
            </a:r>
            <a:r>
              <a:rPr lang="ru-RU" dirty="0"/>
              <a:t>своей форме и характеру очень разнообразны, они зависят от действия множества приложенных сил. Все </a:t>
            </a:r>
            <a:r>
              <a:rPr lang="ru-RU" dirty="0" smtClean="0"/>
              <a:t>движения объединены </a:t>
            </a:r>
            <a:r>
              <a:rPr lang="ru-RU" dirty="0"/>
              <a:t>в </a:t>
            </a:r>
            <a:r>
              <a:rPr lang="ru-RU" dirty="0" smtClean="0"/>
              <a:t>организованные </a:t>
            </a:r>
            <a:r>
              <a:rPr lang="ru-RU" dirty="0"/>
              <a:t>действия, которыми человек управляет при помощи мышц.</a:t>
            </a:r>
            <a:r>
              <a:rPr lang="ru-RU" b="1" dirty="0"/>
              <a:t> </a:t>
            </a:r>
            <a:r>
              <a:rPr lang="en-US" b="1" dirty="0" smtClean="0"/>
              <a:t>[1]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33261"/>
            <a:ext cx="4248473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5" y="836712"/>
            <a:ext cx="87129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Биомеханика человека</a:t>
            </a:r>
            <a:r>
              <a:rPr lang="ru-RU" sz="2800" dirty="0"/>
              <a:t>-составная часть прикладных наук, которые изучают движение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9357936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243408"/>
            <a:ext cx="8686800" cy="1399032"/>
          </a:xfrm>
        </p:spPr>
        <p:txBody>
          <a:bodyPr>
            <a:normAutofit/>
          </a:bodyPr>
          <a:lstStyle/>
          <a:p>
            <a:r>
              <a:rPr lang="ru-RU" dirty="0"/>
              <a:t>Что исследует </a:t>
            </a:r>
            <a:r>
              <a:rPr lang="ru-RU" dirty="0" smtClean="0"/>
              <a:t>биомеханика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5688632" cy="5688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Биомеханика </a:t>
            </a:r>
            <a:r>
              <a:rPr lang="ru-RU" sz="2400" dirty="0"/>
              <a:t>исследует, каким образом полученная механическая энергия движения и напряжения может приобрести рабочее применение</a:t>
            </a:r>
            <a:r>
              <a:rPr lang="ru-RU" sz="2400" dirty="0" smtClean="0"/>
              <a:t>. Для </a:t>
            </a:r>
            <a:r>
              <a:rPr lang="ru-RU" sz="2400" dirty="0"/>
              <a:t>этого определяют, какие силы совершают полезную работу, каковы они по происхождению, когда и где приложены. То же самое должно быть известно о силах, которые производят вредную работу, снижающую эффективность полезных сил. Такое изучение дает возможность сделать выводы о том, как повысить эффективность действия.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693337"/>
            <a:ext cx="3168352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721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Разделы </a:t>
            </a:r>
            <a:r>
              <a:rPr lang="ru-RU" dirty="0" smtClean="0"/>
              <a:t>биомеханики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72000"/>
          </a:xfrm>
        </p:spPr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ru-RU" sz="3200" b="1" dirty="0" smtClean="0"/>
              <a:t>Биомеханика человека </a:t>
            </a:r>
            <a:endParaRPr lang="ru-RU" sz="3200" b="1" dirty="0" smtClean="0"/>
          </a:p>
        </p:txBody>
      </p:sp>
      <p:sp>
        <p:nvSpPr>
          <p:cNvPr id="4" name="Стрелка вниз 3"/>
          <p:cNvSpPr/>
          <p:nvPr/>
        </p:nvSpPr>
        <p:spPr>
          <a:xfrm rot="1793641">
            <a:off x="1809194" y="2496104"/>
            <a:ext cx="484632" cy="10289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211959" y="25704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753324">
            <a:off x="6445020" y="247038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3789040"/>
            <a:ext cx="2303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медицинская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3802778"/>
            <a:ext cx="19623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спортивная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3789040"/>
            <a:ext cx="20970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театральная</a:t>
            </a:r>
          </a:p>
        </p:txBody>
      </p:sp>
    </p:spTree>
    <p:extLst>
      <p:ext uri="{BB962C8B-B14F-4D97-AF65-F5344CB8AC3E}">
        <p14:creationId xmlns:p14="http://schemas.microsoft.com/office/powerpoint/2010/main" val="21805916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Медицинская биомеханика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Медицинская биомеханика— научное направление, в котором с позиций механики </a:t>
            </a:r>
            <a:r>
              <a:rPr lang="ru-RU" dirty="0" smtClean="0"/>
              <a:t> с </a:t>
            </a:r>
            <a:r>
              <a:rPr lang="ru-RU" dirty="0"/>
              <a:t>помощью специализированных методов исследования изучается двигательная активность человека в норме и </a:t>
            </a:r>
            <a:r>
              <a:rPr lang="ru-RU" dirty="0" smtClean="0"/>
              <a:t>патологии.</a:t>
            </a:r>
          </a:p>
          <a:p>
            <a:pPr marL="0" indent="0">
              <a:buNone/>
            </a:pPr>
            <a:r>
              <a:rPr lang="ru-RU" dirty="0" smtClean="0"/>
              <a:t>Также она является </a:t>
            </a:r>
            <a:r>
              <a:rPr lang="ru-RU" dirty="0"/>
              <a:t>составной частью медицинских наук: ортопедии, травматологии, протезирования, </a:t>
            </a:r>
            <a:r>
              <a:rPr lang="ru-RU" dirty="0" smtClean="0"/>
              <a:t>лечебной физкультуры, </a:t>
            </a:r>
            <a:r>
              <a:rPr lang="ru-RU" dirty="0"/>
              <a:t>педиатрии, физиологии и мн. других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en-US" b="1" dirty="0" smtClean="0"/>
              <a:t>[3]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779170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030"/>
            <a:ext cx="8229600" cy="1143000"/>
          </a:xfrm>
        </p:spPr>
        <p:txBody>
          <a:bodyPr/>
          <a:lstStyle/>
          <a:p>
            <a:r>
              <a:rPr lang="ru-RU" dirty="0"/>
              <a:t>Спортивная биомеханика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755867"/>
            <a:ext cx="5226496" cy="39134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Вместе </a:t>
            </a:r>
            <a:r>
              <a:rPr lang="ru-RU" dirty="0"/>
              <a:t>с тем, биомеханика физических упражнений </a:t>
            </a:r>
            <a:r>
              <a:rPr lang="ru-RU" dirty="0" smtClean="0"/>
              <a:t>используется </a:t>
            </a:r>
            <a:r>
              <a:rPr lang="ru-RU" dirty="0"/>
              <a:t>в практике физического воспитания</a:t>
            </a:r>
            <a:r>
              <a:rPr lang="ru-RU" dirty="0" smtClean="0"/>
              <a:t>. </a:t>
            </a:r>
            <a:r>
              <a:rPr lang="ru-RU" dirty="0"/>
              <a:t>Объект познания биомеханики — двигательные действия человека </a:t>
            </a:r>
            <a:r>
              <a:rPr lang="ru-RU" dirty="0" smtClean="0"/>
              <a:t>и </a:t>
            </a:r>
            <a:r>
              <a:rPr lang="ru-RU" dirty="0"/>
              <a:t>положений его тела. </a:t>
            </a:r>
            <a:r>
              <a:rPr lang="en-US" b="1" dirty="0" smtClean="0"/>
              <a:t>[4]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96952"/>
            <a:ext cx="38100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939985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Спортивная биомеханика</a:t>
            </a:r>
            <a:r>
              <a:rPr lang="ru-RU" sz="2800" dirty="0"/>
              <a:t>-самостоятельная научная дисциплина физических упражнений, которая исследует одну из сторон физических упражнений— технику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38290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Театральная биомеханика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31" y="1484784"/>
            <a:ext cx="5482952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Театральный </a:t>
            </a:r>
            <a:r>
              <a:rPr lang="ru-RU" dirty="0"/>
              <a:t>термин, </a:t>
            </a:r>
            <a:r>
              <a:rPr lang="ru-RU" dirty="0" smtClean="0"/>
              <a:t>введённый для </a:t>
            </a:r>
            <a:r>
              <a:rPr lang="ru-RU" dirty="0"/>
              <a:t>описания системы упражнений, направленных на развитие физической подготовленности тела </a:t>
            </a:r>
            <a:r>
              <a:rPr lang="ru-RU" dirty="0" smtClean="0"/>
              <a:t>актёра. Биомеханика </a:t>
            </a:r>
            <a:r>
              <a:rPr lang="ru-RU" dirty="0"/>
              <a:t>стремится экспериментальным путём установить законы движения актера на </a:t>
            </a:r>
            <a:r>
              <a:rPr lang="ru-RU" dirty="0" smtClean="0"/>
              <a:t>площадке</a:t>
            </a:r>
            <a:r>
              <a:rPr lang="ru-RU" dirty="0"/>
              <a:t>, прорабатывая на основе норм поведения человека тренировочные упражнения игры </a:t>
            </a:r>
            <a:r>
              <a:rPr lang="ru-RU" dirty="0" smtClean="0"/>
              <a:t>актера. </a:t>
            </a:r>
            <a:r>
              <a:rPr lang="en-US" b="1" dirty="0" smtClean="0"/>
              <a:t>[1]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390" y="1484784"/>
            <a:ext cx="3528392" cy="237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1012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183</TotalTime>
  <Words>390</Words>
  <Application>Microsoft Office PowerPoint</Application>
  <PresentationFormat>Экран (4:3)</PresentationFormat>
  <Paragraphs>41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Яркая</vt:lpstr>
      <vt:lpstr>Биомеханика человека</vt:lpstr>
      <vt:lpstr>Цель</vt:lpstr>
      <vt:lpstr>План</vt:lpstr>
      <vt:lpstr>Что такое биомеханика человека</vt:lpstr>
      <vt:lpstr>Что исследует биомеханика</vt:lpstr>
      <vt:lpstr>Разделы биомеханики</vt:lpstr>
      <vt:lpstr>Медицинская биомеханика</vt:lpstr>
      <vt:lpstr>Спортивная биомеханика</vt:lpstr>
      <vt:lpstr>Театральная биомеханика</vt:lpstr>
      <vt:lpstr>Вывод</vt:lpstr>
      <vt:lpstr>Источники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Биомеханика человека</dc:title>
  <dc:creator>Андрей</dc:creator>
  <cp:lastModifiedBy>Андрей</cp:lastModifiedBy>
  <cp:revision>14</cp:revision>
  <dcterms:created xsi:type="dcterms:W3CDTF">2016-05-18T17:13:54Z</dcterms:created>
  <dcterms:modified xsi:type="dcterms:W3CDTF">2016-05-19T18:52:39Z</dcterms:modified>
</cp:coreProperties>
</file>