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0795000" cy="10801350"/>
  <p:notesSz cx="10795000" cy="108013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3" d="100"/>
          <a:sy n="33" d="100"/>
        </p:scale>
        <p:origin x="1747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10101" y="3348418"/>
            <a:ext cx="9181148" cy="22682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20202" y="6048756"/>
            <a:ext cx="7560945" cy="2700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40067" y="2484310"/>
            <a:ext cx="4698587" cy="71288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62695" y="2484310"/>
            <a:ext cx="4698587" cy="71288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235128" y="4729294"/>
            <a:ext cx="523240" cy="1308100"/>
          </a:xfrm>
          <a:custGeom>
            <a:avLst/>
            <a:gdLst/>
            <a:ahLst/>
            <a:cxnLst/>
            <a:rect l="l" t="t" r="r" b="b"/>
            <a:pathLst>
              <a:path w="523239" h="1308100">
                <a:moveTo>
                  <a:pt x="522681" y="0"/>
                </a:moveTo>
                <a:lnTo>
                  <a:pt x="0" y="653961"/>
                </a:lnTo>
                <a:lnTo>
                  <a:pt x="522681" y="1307909"/>
                </a:lnTo>
                <a:lnTo>
                  <a:pt x="522681" y="0"/>
                </a:lnTo>
                <a:close/>
              </a:path>
            </a:pathLst>
          </a:custGeom>
          <a:solidFill>
            <a:srgbClr val="FFFC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235128" y="4729294"/>
            <a:ext cx="523240" cy="1308100"/>
          </a:xfrm>
          <a:custGeom>
            <a:avLst/>
            <a:gdLst/>
            <a:ahLst/>
            <a:cxnLst/>
            <a:rect l="l" t="t" r="r" b="b"/>
            <a:pathLst>
              <a:path w="523239" h="1308100">
                <a:moveTo>
                  <a:pt x="0" y="653961"/>
                </a:moveTo>
                <a:lnTo>
                  <a:pt x="522681" y="1307909"/>
                </a:lnTo>
                <a:lnTo>
                  <a:pt x="522681" y="0"/>
                </a:lnTo>
                <a:lnTo>
                  <a:pt x="0" y="653961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339791" y="4729302"/>
            <a:ext cx="407034" cy="1233170"/>
          </a:xfrm>
          <a:custGeom>
            <a:avLst/>
            <a:gdLst/>
            <a:ahLst/>
            <a:cxnLst/>
            <a:rect l="l" t="t" r="r" b="b"/>
            <a:pathLst>
              <a:path w="407035" h="1233170">
                <a:moveTo>
                  <a:pt x="407035" y="1232941"/>
                </a:moveTo>
                <a:lnTo>
                  <a:pt x="0" y="1232941"/>
                </a:lnTo>
                <a:lnTo>
                  <a:pt x="0" y="0"/>
                </a:lnTo>
                <a:lnTo>
                  <a:pt x="407035" y="0"/>
                </a:lnTo>
                <a:lnTo>
                  <a:pt x="407035" y="12329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5339791" y="4729302"/>
            <a:ext cx="407034" cy="1233170"/>
          </a:xfrm>
          <a:custGeom>
            <a:avLst/>
            <a:gdLst/>
            <a:ahLst/>
            <a:cxnLst/>
            <a:rect l="l" t="t" r="r" b="b"/>
            <a:pathLst>
              <a:path w="407035" h="1233170">
                <a:moveTo>
                  <a:pt x="407035" y="1232941"/>
                </a:moveTo>
                <a:lnTo>
                  <a:pt x="0" y="1232941"/>
                </a:lnTo>
                <a:lnTo>
                  <a:pt x="0" y="0"/>
                </a:lnTo>
                <a:lnTo>
                  <a:pt x="407035" y="0"/>
                </a:lnTo>
                <a:lnTo>
                  <a:pt x="407035" y="1232941"/>
                </a:lnTo>
                <a:close/>
              </a:path>
            </a:pathLst>
          </a:custGeom>
          <a:ln w="12700">
            <a:solidFill>
              <a:srgbClr val="FFFCF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4227827" y="1877597"/>
            <a:ext cx="3505200" cy="6908165"/>
          </a:xfrm>
          <a:custGeom>
            <a:avLst/>
            <a:gdLst/>
            <a:ahLst/>
            <a:cxnLst/>
            <a:rect l="l" t="t" r="r" b="b"/>
            <a:pathLst>
              <a:path w="3505200" h="6908165">
                <a:moveTo>
                  <a:pt x="550468" y="0"/>
                </a:moveTo>
                <a:lnTo>
                  <a:pt x="330" y="0"/>
                </a:lnTo>
                <a:lnTo>
                  <a:pt x="330" y="3547630"/>
                </a:lnTo>
                <a:lnTo>
                  <a:pt x="0" y="3547922"/>
                </a:lnTo>
                <a:lnTo>
                  <a:pt x="330" y="3548341"/>
                </a:lnTo>
                <a:lnTo>
                  <a:pt x="330" y="6907961"/>
                </a:lnTo>
                <a:lnTo>
                  <a:pt x="549922" y="6907961"/>
                </a:lnTo>
                <a:lnTo>
                  <a:pt x="549922" y="4287456"/>
                </a:lnTo>
                <a:lnTo>
                  <a:pt x="1281219" y="4287456"/>
                </a:lnTo>
                <a:lnTo>
                  <a:pt x="592493" y="3470770"/>
                </a:lnTo>
                <a:lnTo>
                  <a:pt x="1223947" y="2718257"/>
                </a:lnTo>
                <a:lnTo>
                  <a:pt x="550468" y="2718257"/>
                </a:lnTo>
                <a:lnTo>
                  <a:pt x="550468" y="0"/>
                </a:lnTo>
                <a:close/>
              </a:path>
              <a:path w="3505200" h="6908165">
                <a:moveTo>
                  <a:pt x="1281219" y="4287456"/>
                </a:moveTo>
                <a:lnTo>
                  <a:pt x="549922" y="4287456"/>
                </a:lnTo>
                <a:lnTo>
                  <a:pt x="2833560" y="6907961"/>
                </a:lnTo>
                <a:lnTo>
                  <a:pt x="3491141" y="6907961"/>
                </a:lnTo>
                <a:lnTo>
                  <a:pt x="1281219" y="4287456"/>
                </a:lnTo>
                <a:close/>
              </a:path>
              <a:path w="3505200" h="6908165">
                <a:moveTo>
                  <a:pt x="3504869" y="0"/>
                </a:moveTo>
                <a:lnTo>
                  <a:pt x="2912313" y="0"/>
                </a:lnTo>
                <a:lnTo>
                  <a:pt x="550468" y="2718257"/>
                </a:lnTo>
                <a:lnTo>
                  <a:pt x="1223947" y="2718257"/>
                </a:lnTo>
                <a:lnTo>
                  <a:pt x="35048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3538151" y="8282704"/>
            <a:ext cx="373380" cy="446405"/>
          </a:xfrm>
          <a:custGeom>
            <a:avLst/>
            <a:gdLst/>
            <a:ahLst/>
            <a:cxnLst/>
            <a:rect l="l" t="t" r="r" b="b"/>
            <a:pathLst>
              <a:path w="373379" h="446404">
                <a:moveTo>
                  <a:pt x="0" y="10655"/>
                </a:moveTo>
                <a:lnTo>
                  <a:pt x="215" y="107314"/>
                </a:lnTo>
                <a:lnTo>
                  <a:pt x="185369" y="374421"/>
                </a:lnTo>
                <a:lnTo>
                  <a:pt x="736" y="374802"/>
                </a:lnTo>
                <a:lnTo>
                  <a:pt x="889" y="446087"/>
                </a:lnTo>
                <a:lnTo>
                  <a:pt x="373202" y="445325"/>
                </a:lnTo>
                <a:lnTo>
                  <a:pt x="373050" y="374307"/>
                </a:lnTo>
                <a:lnTo>
                  <a:pt x="244043" y="374307"/>
                </a:lnTo>
                <a:lnTo>
                  <a:pt x="184442" y="286245"/>
                </a:lnTo>
                <a:lnTo>
                  <a:pt x="233277" y="236334"/>
                </a:lnTo>
                <a:lnTo>
                  <a:pt x="151307" y="236334"/>
                </a:lnTo>
                <a:lnTo>
                  <a:pt x="0" y="10655"/>
                </a:lnTo>
                <a:close/>
              </a:path>
              <a:path w="373379" h="446404">
                <a:moveTo>
                  <a:pt x="373049" y="374053"/>
                </a:moveTo>
                <a:lnTo>
                  <a:pt x="244043" y="374307"/>
                </a:lnTo>
                <a:lnTo>
                  <a:pt x="373050" y="374307"/>
                </a:lnTo>
                <a:lnTo>
                  <a:pt x="373049" y="374053"/>
                </a:lnTo>
                <a:close/>
              </a:path>
              <a:path w="373379" h="446404">
                <a:moveTo>
                  <a:pt x="372300" y="0"/>
                </a:moveTo>
                <a:lnTo>
                  <a:pt x="151307" y="236334"/>
                </a:lnTo>
                <a:lnTo>
                  <a:pt x="233277" y="236334"/>
                </a:lnTo>
                <a:lnTo>
                  <a:pt x="372491" y="94056"/>
                </a:lnTo>
                <a:lnTo>
                  <a:pt x="3723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3537170" y="7773663"/>
            <a:ext cx="379095" cy="424180"/>
          </a:xfrm>
          <a:custGeom>
            <a:avLst/>
            <a:gdLst/>
            <a:ahLst/>
            <a:cxnLst/>
            <a:rect l="l" t="t" r="r" b="b"/>
            <a:pathLst>
              <a:path w="379095" h="424179">
                <a:moveTo>
                  <a:pt x="351514" y="71297"/>
                </a:moveTo>
                <a:lnTo>
                  <a:pt x="214985" y="71297"/>
                </a:lnTo>
                <a:lnTo>
                  <a:pt x="247201" y="73319"/>
                </a:lnTo>
                <a:lnTo>
                  <a:pt x="273742" y="79533"/>
                </a:lnTo>
                <a:lnTo>
                  <a:pt x="309791" y="104533"/>
                </a:lnTo>
                <a:lnTo>
                  <a:pt x="328358" y="149232"/>
                </a:lnTo>
                <a:lnTo>
                  <a:pt x="334657" y="216534"/>
                </a:lnTo>
                <a:lnTo>
                  <a:pt x="333924" y="238623"/>
                </a:lnTo>
                <a:lnTo>
                  <a:pt x="327776" y="277490"/>
                </a:lnTo>
                <a:lnTo>
                  <a:pt x="307346" y="321419"/>
                </a:lnTo>
                <a:lnTo>
                  <a:pt x="273957" y="344928"/>
                </a:lnTo>
                <a:lnTo>
                  <a:pt x="215557" y="352374"/>
                </a:lnTo>
                <a:lnTo>
                  <a:pt x="698" y="352805"/>
                </a:lnTo>
                <a:lnTo>
                  <a:pt x="850" y="424103"/>
                </a:lnTo>
                <a:lnTo>
                  <a:pt x="215950" y="423659"/>
                </a:lnTo>
                <a:lnTo>
                  <a:pt x="268881" y="418401"/>
                </a:lnTo>
                <a:lnTo>
                  <a:pt x="309257" y="402894"/>
                </a:lnTo>
                <a:lnTo>
                  <a:pt x="339321" y="375370"/>
                </a:lnTo>
                <a:lnTo>
                  <a:pt x="361289" y="334073"/>
                </a:lnTo>
                <a:lnTo>
                  <a:pt x="374711" y="279023"/>
                </a:lnTo>
                <a:lnTo>
                  <a:pt x="379095" y="210210"/>
                </a:lnTo>
                <a:lnTo>
                  <a:pt x="377722" y="173138"/>
                </a:lnTo>
                <a:lnTo>
                  <a:pt x="373773" y="139815"/>
                </a:lnTo>
                <a:lnTo>
                  <a:pt x="367243" y="110238"/>
                </a:lnTo>
                <a:lnTo>
                  <a:pt x="358127" y="84404"/>
                </a:lnTo>
                <a:lnTo>
                  <a:pt x="351514" y="71297"/>
                </a:lnTo>
                <a:close/>
              </a:path>
              <a:path w="379095" h="424179">
                <a:moveTo>
                  <a:pt x="215112" y="0"/>
                </a:moveTo>
                <a:lnTo>
                  <a:pt x="0" y="431"/>
                </a:lnTo>
                <a:lnTo>
                  <a:pt x="139" y="71729"/>
                </a:lnTo>
                <a:lnTo>
                  <a:pt x="351514" y="71297"/>
                </a:lnTo>
                <a:lnTo>
                  <a:pt x="320047" y="29195"/>
                </a:lnTo>
                <a:lnTo>
                  <a:pt x="286323" y="10195"/>
                </a:lnTo>
                <a:lnTo>
                  <a:pt x="241733" y="1095"/>
                </a:lnTo>
                <a:lnTo>
                  <a:pt x="21511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3536167" y="7221656"/>
            <a:ext cx="373380" cy="426084"/>
          </a:xfrm>
          <a:custGeom>
            <a:avLst/>
            <a:gdLst/>
            <a:ahLst/>
            <a:cxnLst/>
            <a:rect l="l" t="t" r="r" b="b"/>
            <a:pathLst>
              <a:path w="373379" h="426084">
                <a:moveTo>
                  <a:pt x="117062" y="94754"/>
                </a:moveTo>
                <a:lnTo>
                  <a:pt x="44119" y="94754"/>
                </a:lnTo>
                <a:lnTo>
                  <a:pt x="53959" y="108139"/>
                </a:lnTo>
                <a:lnTo>
                  <a:pt x="64620" y="121893"/>
                </a:lnTo>
                <a:lnTo>
                  <a:pt x="76105" y="136015"/>
                </a:lnTo>
                <a:lnTo>
                  <a:pt x="88417" y="150507"/>
                </a:lnTo>
                <a:lnTo>
                  <a:pt x="327444" y="425970"/>
                </a:lnTo>
                <a:lnTo>
                  <a:pt x="373164" y="425881"/>
                </a:lnTo>
                <a:lnTo>
                  <a:pt x="373000" y="344030"/>
                </a:lnTo>
                <a:lnTo>
                  <a:pt x="329069" y="344030"/>
                </a:lnTo>
                <a:lnTo>
                  <a:pt x="302844" y="311365"/>
                </a:lnTo>
                <a:lnTo>
                  <a:pt x="117062" y="94754"/>
                </a:lnTo>
                <a:close/>
              </a:path>
              <a:path w="373379" h="426084">
                <a:moveTo>
                  <a:pt x="43941" y="9499"/>
                </a:moveTo>
                <a:lnTo>
                  <a:pt x="0" y="9601"/>
                </a:lnTo>
                <a:lnTo>
                  <a:pt x="787" y="395414"/>
                </a:lnTo>
                <a:lnTo>
                  <a:pt x="44716" y="395325"/>
                </a:lnTo>
                <a:lnTo>
                  <a:pt x="44119" y="94754"/>
                </a:lnTo>
                <a:lnTo>
                  <a:pt x="117062" y="94754"/>
                </a:lnTo>
                <a:lnTo>
                  <a:pt x="43941" y="9499"/>
                </a:lnTo>
                <a:close/>
              </a:path>
              <a:path w="373379" h="426084">
                <a:moveTo>
                  <a:pt x="372313" y="0"/>
                </a:moveTo>
                <a:lnTo>
                  <a:pt x="328371" y="101"/>
                </a:lnTo>
                <a:lnTo>
                  <a:pt x="329069" y="344030"/>
                </a:lnTo>
                <a:lnTo>
                  <a:pt x="373000" y="344030"/>
                </a:lnTo>
                <a:lnTo>
                  <a:pt x="37231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536001" y="7142664"/>
            <a:ext cx="57150" cy="1270"/>
          </a:xfrm>
          <a:custGeom>
            <a:avLst/>
            <a:gdLst/>
            <a:ahLst/>
            <a:cxnLst/>
            <a:rect l="l" t="t" r="r" b="b"/>
            <a:pathLst>
              <a:path w="57150" h="1270">
                <a:moveTo>
                  <a:pt x="0" y="1269"/>
                </a:moveTo>
                <a:lnTo>
                  <a:pt x="56793" y="1269"/>
                </a:lnTo>
                <a:lnTo>
                  <a:pt x="56793" y="0"/>
                </a:lnTo>
                <a:lnTo>
                  <a:pt x="0" y="0"/>
                </a:lnTo>
                <a:lnTo>
                  <a:pt x="0" y="12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3535930" y="7107104"/>
            <a:ext cx="372745" cy="0"/>
          </a:xfrm>
          <a:custGeom>
            <a:avLst/>
            <a:gdLst/>
            <a:ahLst/>
            <a:cxnLst/>
            <a:rect l="l" t="t" r="r" b="b"/>
            <a:pathLst>
              <a:path w="372745">
                <a:moveTo>
                  <a:pt x="0" y="0"/>
                </a:moveTo>
                <a:lnTo>
                  <a:pt x="372314" y="0"/>
                </a:lnTo>
              </a:path>
            </a:pathLst>
          </a:custGeom>
          <a:ln w="711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3710439" y="6792143"/>
            <a:ext cx="0" cy="279400"/>
          </a:xfrm>
          <a:custGeom>
            <a:avLst/>
            <a:gdLst/>
            <a:ahLst/>
            <a:cxnLst/>
            <a:rect l="l" t="t" r="r" b="b"/>
            <a:pathLst>
              <a:path h="279400">
                <a:moveTo>
                  <a:pt x="0" y="0"/>
                </a:moveTo>
                <a:lnTo>
                  <a:pt x="0" y="279400"/>
                </a:lnTo>
              </a:path>
            </a:pathLst>
          </a:custGeom>
          <a:ln w="439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3732686" y="7071378"/>
            <a:ext cx="175895" cy="635"/>
          </a:xfrm>
          <a:custGeom>
            <a:avLst/>
            <a:gdLst/>
            <a:ahLst/>
            <a:cxnLst/>
            <a:rect l="l" t="t" r="r" b="b"/>
            <a:pathLst>
              <a:path w="175895" h="634">
                <a:moveTo>
                  <a:pt x="175488" y="0"/>
                </a:moveTo>
                <a:lnTo>
                  <a:pt x="0" y="355"/>
                </a:lnTo>
                <a:lnTo>
                  <a:pt x="175489" y="355"/>
                </a:lnTo>
                <a:lnTo>
                  <a:pt x="17548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3535288" y="6791508"/>
            <a:ext cx="320675" cy="0"/>
          </a:xfrm>
          <a:custGeom>
            <a:avLst/>
            <a:gdLst/>
            <a:ahLst/>
            <a:cxnLst/>
            <a:rect l="l" t="t" r="r" b="b"/>
            <a:pathLst>
              <a:path w="320675">
                <a:moveTo>
                  <a:pt x="0" y="0"/>
                </a:moveTo>
                <a:lnTo>
                  <a:pt x="32032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3535212" y="6755948"/>
            <a:ext cx="372745" cy="0"/>
          </a:xfrm>
          <a:custGeom>
            <a:avLst/>
            <a:gdLst/>
            <a:ahLst/>
            <a:cxnLst/>
            <a:rect l="l" t="t" r="r" b="b"/>
            <a:pathLst>
              <a:path w="372745">
                <a:moveTo>
                  <a:pt x="0" y="0"/>
                </a:moveTo>
                <a:lnTo>
                  <a:pt x="372321" y="0"/>
                </a:lnTo>
              </a:path>
            </a:pathLst>
          </a:custGeom>
          <a:ln w="698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3772655" y="6720389"/>
            <a:ext cx="135255" cy="0"/>
          </a:xfrm>
          <a:custGeom>
            <a:avLst/>
            <a:gdLst/>
            <a:ahLst/>
            <a:cxnLst/>
            <a:rect l="l" t="t" r="r" b="b"/>
            <a:pathLst>
              <a:path w="135254">
                <a:moveTo>
                  <a:pt x="0" y="0"/>
                </a:moveTo>
                <a:lnTo>
                  <a:pt x="1348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3534535" y="6143935"/>
            <a:ext cx="372745" cy="445770"/>
          </a:xfrm>
          <a:custGeom>
            <a:avLst/>
            <a:gdLst/>
            <a:ahLst/>
            <a:cxnLst/>
            <a:rect l="l" t="t" r="r" b="b"/>
            <a:pathLst>
              <a:path w="372745" h="445770">
                <a:moveTo>
                  <a:pt x="183601" y="0"/>
                </a:moveTo>
                <a:lnTo>
                  <a:pt x="136611" y="5394"/>
                </a:lnTo>
                <a:lnTo>
                  <a:pt x="95146" y="21323"/>
                </a:lnTo>
                <a:lnTo>
                  <a:pt x="59929" y="47890"/>
                </a:lnTo>
                <a:lnTo>
                  <a:pt x="31646" y="85191"/>
                </a:lnTo>
                <a:lnTo>
                  <a:pt x="15403" y="121335"/>
                </a:lnTo>
                <a:lnTo>
                  <a:pt x="5141" y="164261"/>
                </a:lnTo>
                <a:lnTo>
                  <a:pt x="1240" y="204523"/>
                </a:lnTo>
                <a:lnTo>
                  <a:pt x="0" y="261175"/>
                </a:lnTo>
                <a:lnTo>
                  <a:pt x="378" y="445719"/>
                </a:lnTo>
                <a:lnTo>
                  <a:pt x="372704" y="444957"/>
                </a:lnTo>
                <a:lnTo>
                  <a:pt x="372557" y="374357"/>
                </a:lnTo>
                <a:lnTo>
                  <a:pt x="44181" y="374357"/>
                </a:lnTo>
                <a:lnTo>
                  <a:pt x="43939" y="261175"/>
                </a:lnTo>
                <a:lnTo>
                  <a:pt x="45730" y="206330"/>
                </a:lnTo>
                <a:lnTo>
                  <a:pt x="57960" y="149823"/>
                </a:lnTo>
                <a:lnTo>
                  <a:pt x="78910" y="116075"/>
                </a:lnTo>
                <a:lnTo>
                  <a:pt x="110624" y="89257"/>
                </a:lnTo>
                <a:lnTo>
                  <a:pt x="155483" y="75285"/>
                </a:lnTo>
                <a:lnTo>
                  <a:pt x="182992" y="73494"/>
                </a:lnTo>
                <a:lnTo>
                  <a:pt x="331757" y="73494"/>
                </a:lnTo>
                <a:lnTo>
                  <a:pt x="323291" y="62268"/>
                </a:lnTo>
                <a:lnTo>
                  <a:pt x="288781" y="30475"/>
                </a:lnTo>
                <a:lnTo>
                  <a:pt x="241818" y="7952"/>
                </a:lnTo>
                <a:lnTo>
                  <a:pt x="204216" y="853"/>
                </a:lnTo>
                <a:lnTo>
                  <a:pt x="183601" y="0"/>
                </a:lnTo>
                <a:close/>
              </a:path>
              <a:path w="372745" h="445770">
                <a:moveTo>
                  <a:pt x="331757" y="73494"/>
                </a:moveTo>
                <a:lnTo>
                  <a:pt x="182992" y="73494"/>
                </a:lnTo>
                <a:lnTo>
                  <a:pt x="203287" y="74349"/>
                </a:lnTo>
                <a:lnTo>
                  <a:pt x="222016" y="76969"/>
                </a:lnTo>
                <a:lnTo>
                  <a:pt x="268823" y="95244"/>
                </a:lnTo>
                <a:lnTo>
                  <a:pt x="301953" y="126911"/>
                </a:lnTo>
                <a:lnTo>
                  <a:pt x="321358" y="175183"/>
                </a:lnTo>
                <a:lnTo>
                  <a:pt x="327900" y="233555"/>
                </a:lnTo>
                <a:lnTo>
                  <a:pt x="328610" y="373773"/>
                </a:lnTo>
                <a:lnTo>
                  <a:pt x="44181" y="374357"/>
                </a:lnTo>
                <a:lnTo>
                  <a:pt x="372557" y="374357"/>
                </a:lnTo>
                <a:lnTo>
                  <a:pt x="372298" y="250596"/>
                </a:lnTo>
                <a:lnTo>
                  <a:pt x="370626" y="204523"/>
                </a:lnTo>
                <a:lnTo>
                  <a:pt x="365783" y="164071"/>
                </a:lnTo>
                <a:lnTo>
                  <a:pt x="352799" y="113804"/>
                </a:lnTo>
                <a:lnTo>
                  <a:pt x="332329" y="74253"/>
                </a:lnTo>
                <a:lnTo>
                  <a:pt x="331757" y="7349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3533819" y="6043989"/>
            <a:ext cx="57150" cy="1270"/>
          </a:xfrm>
          <a:custGeom>
            <a:avLst/>
            <a:gdLst/>
            <a:ahLst/>
            <a:cxnLst/>
            <a:rect l="l" t="t" r="r" b="b"/>
            <a:pathLst>
              <a:path w="57150" h="1270">
                <a:moveTo>
                  <a:pt x="0" y="1270"/>
                </a:moveTo>
                <a:lnTo>
                  <a:pt x="56793" y="1270"/>
                </a:lnTo>
                <a:lnTo>
                  <a:pt x="56793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3533745" y="6008429"/>
            <a:ext cx="372745" cy="0"/>
          </a:xfrm>
          <a:custGeom>
            <a:avLst/>
            <a:gdLst/>
            <a:ahLst/>
            <a:cxnLst/>
            <a:rect l="l" t="t" r="r" b="b"/>
            <a:pathLst>
              <a:path w="372745">
                <a:moveTo>
                  <a:pt x="0" y="0"/>
                </a:moveTo>
                <a:lnTo>
                  <a:pt x="372315" y="0"/>
                </a:lnTo>
              </a:path>
            </a:pathLst>
          </a:custGeom>
          <a:ln w="711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3555319" y="5655369"/>
            <a:ext cx="0" cy="317500"/>
          </a:xfrm>
          <a:custGeom>
            <a:avLst/>
            <a:gdLst/>
            <a:ahLst/>
            <a:cxnLst/>
            <a:rect l="l" t="t" r="r" b="b"/>
            <a:pathLst>
              <a:path h="317500">
                <a:moveTo>
                  <a:pt x="0" y="0"/>
                </a:moveTo>
                <a:lnTo>
                  <a:pt x="0" y="317500"/>
                </a:lnTo>
              </a:path>
            </a:pathLst>
          </a:custGeom>
          <a:ln w="4393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3713178" y="5675689"/>
            <a:ext cx="0" cy="297180"/>
          </a:xfrm>
          <a:custGeom>
            <a:avLst/>
            <a:gdLst/>
            <a:ahLst/>
            <a:cxnLst/>
            <a:rect l="l" t="t" r="r" b="b"/>
            <a:pathLst>
              <a:path h="297179">
                <a:moveTo>
                  <a:pt x="0" y="0"/>
                </a:moveTo>
                <a:lnTo>
                  <a:pt x="0" y="297179"/>
                </a:lnTo>
              </a:path>
            </a:pathLst>
          </a:custGeom>
          <a:ln w="436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3883692" y="5642669"/>
            <a:ext cx="0" cy="330200"/>
          </a:xfrm>
          <a:custGeom>
            <a:avLst/>
            <a:gdLst/>
            <a:ahLst/>
            <a:cxnLst/>
            <a:rect l="l" t="t" r="r" b="b"/>
            <a:pathLst>
              <a:path h="330200">
                <a:moveTo>
                  <a:pt x="0" y="0"/>
                </a:moveTo>
                <a:lnTo>
                  <a:pt x="0" y="330200"/>
                </a:lnTo>
              </a:path>
            </a:pathLst>
          </a:custGeom>
          <a:ln w="4394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3532447" y="5139924"/>
            <a:ext cx="372745" cy="407670"/>
          </a:xfrm>
          <a:custGeom>
            <a:avLst/>
            <a:gdLst/>
            <a:ahLst/>
            <a:cxnLst/>
            <a:rect l="l" t="t" r="r" b="b"/>
            <a:pathLst>
              <a:path w="372745" h="407670">
                <a:moveTo>
                  <a:pt x="94846" y="26441"/>
                </a:moveTo>
                <a:lnTo>
                  <a:pt x="57609" y="38398"/>
                </a:lnTo>
                <a:lnTo>
                  <a:pt x="25353" y="72882"/>
                </a:lnTo>
                <a:lnTo>
                  <a:pt x="6161" y="126343"/>
                </a:lnTo>
                <a:lnTo>
                  <a:pt x="604" y="175864"/>
                </a:lnTo>
                <a:lnTo>
                  <a:pt x="0" y="228257"/>
                </a:lnTo>
                <a:lnTo>
                  <a:pt x="371" y="407289"/>
                </a:lnTo>
                <a:lnTo>
                  <a:pt x="372697" y="406539"/>
                </a:lnTo>
                <a:lnTo>
                  <a:pt x="372548" y="335927"/>
                </a:lnTo>
                <a:lnTo>
                  <a:pt x="44173" y="335927"/>
                </a:lnTo>
                <a:lnTo>
                  <a:pt x="43944" y="228257"/>
                </a:lnTo>
                <a:lnTo>
                  <a:pt x="45170" y="178530"/>
                </a:lnTo>
                <a:lnTo>
                  <a:pt x="52125" y="135060"/>
                </a:lnTo>
                <a:lnTo>
                  <a:pt x="75526" y="103899"/>
                </a:lnTo>
                <a:lnTo>
                  <a:pt x="100815" y="96621"/>
                </a:lnTo>
                <a:lnTo>
                  <a:pt x="171998" y="96621"/>
                </a:lnTo>
                <a:lnTo>
                  <a:pt x="166960" y="83886"/>
                </a:lnTo>
                <a:lnTo>
                  <a:pt x="139842" y="45085"/>
                </a:lnTo>
                <a:lnTo>
                  <a:pt x="106609" y="27591"/>
                </a:lnTo>
                <a:lnTo>
                  <a:pt x="94846" y="26441"/>
                </a:lnTo>
                <a:close/>
              </a:path>
              <a:path w="372745" h="407670">
                <a:moveTo>
                  <a:pt x="171998" y="96621"/>
                </a:moveTo>
                <a:lnTo>
                  <a:pt x="100815" y="96621"/>
                </a:lnTo>
                <a:lnTo>
                  <a:pt x="110191" y="97457"/>
                </a:lnTo>
                <a:lnTo>
                  <a:pt x="118736" y="100020"/>
                </a:lnTo>
                <a:lnTo>
                  <a:pt x="148710" y="138505"/>
                </a:lnTo>
                <a:lnTo>
                  <a:pt x="155284" y="178752"/>
                </a:lnTo>
                <a:lnTo>
                  <a:pt x="156428" y="219214"/>
                </a:lnTo>
                <a:lnTo>
                  <a:pt x="156670" y="335699"/>
                </a:lnTo>
                <a:lnTo>
                  <a:pt x="44173" y="335927"/>
                </a:lnTo>
                <a:lnTo>
                  <a:pt x="372548" y="335927"/>
                </a:lnTo>
                <a:lnTo>
                  <a:pt x="372548" y="335610"/>
                </a:lnTo>
                <a:lnTo>
                  <a:pt x="200612" y="335610"/>
                </a:lnTo>
                <a:lnTo>
                  <a:pt x="200382" y="228257"/>
                </a:lnTo>
                <a:lnTo>
                  <a:pt x="200690" y="186833"/>
                </a:lnTo>
                <a:lnTo>
                  <a:pt x="203733" y="147419"/>
                </a:lnTo>
                <a:lnTo>
                  <a:pt x="214882" y="107813"/>
                </a:lnTo>
                <a:lnTo>
                  <a:pt x="218589" y="101600"/>
                </a:lnTo>
                <a:lnTo>
                  <a:pt x="173967" y="101600"/>
                </a:lnTo>
                <a:lnTo>
                  <a:pt x="171998" y="96621"/>
                </a:lnTo>
                <a:close/>
              </a:path>
              <a:path w="372745" h="407670">
                <a:moveTo>
                  <a:pt x="355253" y="73863"/>
                </a:moveTo>
                <a:lnTo>
                  <a:pt x="264086" y="73863"/>
                </a:lnTo>
                <a:lnTo>
                  <a:pt x="272715" y="74511"/>
                </a:lnTo>
                <a:lnTo>
                  <a:pt x="280825" y="76493"/>
                </a:lnTo>
                <a:lnTo>
                  <a:pt x="312238" y="103711"/>
                </a:lnTo>
                <a:lnTo>
                  <a:pt x="324658" y="140941"/>
                </a:lnTo>
                <a:lnTo>
                  <a:pt x="328195" y="185250"/>
                </a:lnTo>
                <a:lnTo>
                  <a:pt x="328389" y="228257"/>
                </a:lnTo>
                <a:lnTo>
                  <a:pt x="328602" y="335356"/>
                </a:lnTo>
                <a:lnTo>
                  <a:pt x="200612" y="335610"/>
                </a:lnTo>
                <a:lnTo>
                  <a:pt x="372548" y="335610"/>
                </a:lnTo>
                <a:lnTo>
                  <a:pt x="372322" y="228257"/>
                </a:lnTo>
                <a:lnTo>
                  <a:pt x="371868" y="178530"/>
                </a:lnTo>
                <a:lnTo>
                  <a:pt x="368645" y="132980"/>
                </a:lnTo>
                <a:lnTo>
                  <a:pt x="358095" y="81810"/>
                </a:lnTo>
                <a:lnTo>
                  <a:pt x="355253" y="73863"/>
                </a:lnTo>
                <a:close/>
              </a:path>
              <a:path w="372745" h="407670">
                <a:moveTo>
                  <a:pt x="263934" y="0"/>
                </a:moveTo>
                <a:lnTo>
                  <a:pt x="220061" y="14880"/>
                </a:lnTo>
                <a:lnTo>
                  <a:pt x="187288" y="58358"/>
                </a:lnTo>
                <a:lnTo>
                  <a:pt x="173967" y="101600"/>
                </a:lnTo>
                <a:lnTo>
                  <a:pt x="218589" y="101600"/>
                </a:lnTo>
                <a:lnTo>
                  <a:pt x="220828" y="97847"/>
                </a:lnTo>
                <a:lnTo>
                  <a:pt x="227917" y="89369"/>
                </a:lnTo>
                <a:lnTo>
                  <a:pt x="235935" y="82605"/>
                </a:lnTo>
                <a:lnTo>
                  <a:pt x="244635" y="77763"/>
                </a:lnTo>
                <a:lnTo>
                  <a:pt x="254018" y="74848"/>
                </a:lnTo>
                <a:lnTo>
                  <a:pt x="264086" y="73863"/>
                </a:lnTo>
                <a:lnTo>
                  <a:pt x="355253" y="73863"/>
                </a:lnTo>
                <a:lnTo>
                  <a:pt x="353091" y="67820"/>
                </a:lnTo>
                <a:lnTo>
                  <a:pt x="332536" y="33715"/>
                </a:lnTo>
                <a:lnTo>
                  <a:pt x="301115" y="8922"/>
                </a:lnTo>
                <a:lnTo>
                  <a:pt x="276783" y="977"/>
                </a:lnTo>
                <a:lnTo>
                  <a:pt x="26393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3531344" y="4596648"/>
            <a:ext cx="373380" cy="504190"/>
          </a:xfrm>
          <a:custGeom>
            <a:avLst/>
            <a:gdLst/>
            <a:ahLst/>
            <a:cxnLst/>
            <a:rect l="l" t="t" r="r" b="b"/>
            <a:pathLst>
              <a:path w="373379" h="504189">
                <a:moveTo>
                  <a:pt x="371881" y="0"/>
                </a:moveTo>
                <a:lnTo>
                  <a:pt x="0" y="221221"/>
                </a:lnTo>
                <a:lnTo>
                  <a:pt x="165" y="298018"/>
                </a:lnTo>
                <a:lnTo>
                  <a:pt x="372884" y="504126"/>
                </a:lnTo>
                <a:lnTo>
                  <a:pt x="372745" y="428434"/>
                </a:lnTo>
                <a:lnTo>
                  <a:pt x="259854" y="369506"/>
                </a:lnTo>
                <a:lnTo>
                  <a:pt x="259814" y="349008"/>
                </a:lnTo>
                <a:lnTo>
                  <a:pt x="219684" y="349008"/>
                </a:lnTo>
                <a:lnTo>
                  <a:pt x="110375" y="290080"/>
                </a:lnTo>
                <a:lnTo>
                  <a:pt x="92668" y="281269"/>
                </a:lnTo>
                <a:lnTo>
                  <a:pt x="74903" y="273519"/>
                </a:lnTo>
                <a:lnTo>
                  <a:pt x="57077" y="266827"/>
                </a:lnTo>
                <a:lnTo>
                  <a:pt x="39192" y="261188"/>
                </a:lnTo>
                <a:lnTo>
                  <a:pt x="55340" y="254080"/>
                </a:lnTo>
                <a:lnTo>
                  <a:pt x="73574" y="245313"/>
                </a:lnTo>
                <a:lnTo>
                  <a:pt x="93899" y="234888"/>
                </a:lnTo>
                <a:lnTo>
                  <a:pt x="219329" y="166395"/>
                </a:lnTo>
                <a:lnTo>
                  <a:pt x="259453" y="166395"/>
                </a:lnTo>
                <a:lnTo>
                  <a:pt x="259410" y="144259"/>
                </a:lnTo>
                <a:lnTo>
                  <a:pt x="372033" y="81191"/>
                </a:lnTo>
                <a:lnTo>
                  <a:pt x="371881" y="0"/>
                </a:lnTo>
                <a:close/>
              </a:path>
              <a:path w="373379" h="504189">
                <a:moveTo>
                  <a:pt x="259453" y="166395"/>
                </a:moveTo>
                <a:lnTo>
                  <a:pt x="219329" y="166395"/>
                </a:lnTo>
                <a:lnTo>
                  <a:pt x="219684" y="349008"/>
                </a:lnTo>
                <a:lnTo>
                  <a:pt x="259814" y="349008"/>
                </a:lnTo>
                <a:lnTo>
                  <a:pt x="259453" y="1663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3529247" y="3550553"/>
            <a:ext cx="373380" cy="504190"/>
          </a:xfrm>
          <a:custGeom>
            <a:avLst/>
            <a:gdLst/>
            <a:ahLst/>
            <a:cxnLst/>
            <a:rect l="l" t="t" r="r" b="b"/>
            <a:pathLst>
              <a:path w="373379" h="504189">
                <a:moveTo>
                  <a:pt x="371868" y="0"/>
                </a:moveTo>
                <a:lnTo>
                  <a:pt x="0" y="221208"/>
                </a:lnTo>
                <a:lnTo>
                  <a:pt x="152" y="298005"/>
                </a:lnTo>
                <a:lnTo>
                  <a:pt x="372884" y="504126"/>
                </a:lnTo>
                <a:lnTo>
                  <a:pt x="372732" y="428421"/>
                </a:lnTo>
                <a:lnTo>
                  <a:pt x="259854" y="369493"/>
                </a:lnTo>
                <a:lnTo>
                  <a:pt x="259811" y="348996"/>
                </a:lnTo>
                <a:lnTo>
                  <a:pt x="219684" y="348996"/>
                </a:lnTo>
                <a:lnTo>
                  <a:pt x="110350" y="290068"/>
                </a:lnTo>
                <a:lnTo>
                  <a:pt x="92657" y="281261"/>
                </a:lnTo>
                <a:lnTo>
                  <a:pt x="74899" y="273511"/>
                </a:lnTo>
                <a:lnTo>
                  <a:pt x="57077" y="266816"/>
                </a:lnTo>
                <a:lnTo>
                  <a:pt x="39192" y="261175"/>
                </a:lnTo>
                <a:lnTo>
                  <a:pt x="55340" y="254069"/>
                </a:lnTo>
                <a:lnTo>
                  <a:pt x="73574" y="245305"/>
                </a:lnTo>
                <a:lnTo>
                  <a:pt x="93899" y="234881"/>
                </a:lnTo>
                <a:lnTo>
                  <a:pt x="219316" y="166382"/>
                </a:lnTo>
                <a:lnTo>
                  <a:pt x="259430" y="166382"/>
                </a:lnTo>
                <a:lnTo>
                  <a:pt x="259384" y="144246"/>
                </a:lnTo>
                <a:lnTo>
                  <a:pt x="372033" y="81191"/>
                </a:lnTo>
                <a:lnTo>
                  <a:pt x="371868" y="0"/>
                </a:lnTo>
                <a:close/>
              </a:path>
              <a:path w="373379" h="504189">
                <a:moveTo>
                  <a:pt x="259430" y="166382"/>
                </a:moveTo>
                <a:lnTo>
                  <a:pt x="219316" y="166382"/>
                </a:lnTo>
                <a:lnTo>
                  <a:pt x="219684" y="348996"/>
                </a:lnTo>
                <a:lnTo>
                  <a:pt x="259811" y="348996"/>
                </a:lnTo>
                <a:lnTo>
                  <a:pt x="259430" y="16638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3528695" y="3496524"/>
            <a:ext cx="57150" cy="1270"/>
          </a:xfrm>
          <a:custGeom>
            <a:avLst/>
            <a:gdLst/>
            <a:ahLst/>
            <a:cxnLst/>
            <a:rect l="l" t="t" r="r" b="b"/>
            <a:pathLst>
              <a:path w="57150" h="1270">
                <a:moveTo>
                  <a:pt x="0" y="1270"/>
                </a:moveTo>
                <a:lnTo>
                  <a:pt x="56793" y="1270"/>
                </a:lnTo>
                <a:lnTo>
                  <a:pt x="56793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3528618" y="3460964"/>
            <a:ext cx="372745" cy="0"/>
          </a:xfrm>
          <a:custGeom>
            <a:avLst/>
            <a:gdLst/>
            <a:ahLst/>
            <a:cxnLst/>
            <a:rect l="l" t="t" r="r" b="b"/>
            <a:pathLst>
              <a:path w="372745">
                <a:moveTo>
                  <a:pt x="0" y="0"/>
                </a:moveTo>
                <a:lnTo>
                  <a:pt x="372318" y="0"/>
                </a:lnTo>
              </a:path>
            </a:pathLst>
          </a:custGeom>
          <a:ln w="711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3878627" y="3159974"/>
            <a:ext cx="0" cy="265430"/>
          </a:xfrm>
          <a:custGeom>
            <a:avLst/>
            <a:gdLst/>
            <a:ahLst/>
            <a:cxnLst/>
            <a:rect l="l" t="t" r="r" b="b"/>
            <a:pathLst>
              <a:path h="265429">
                <a:moveTo>
                  <a:pt x="0" y="0"/>
                </a:moveTo>
                <a:lnTo>
                  <a:pt x="0" y="265429"/>
                </a:lnTo>
              </a:path>
            </a:pathLst>
          </a:custGeom>
          <a:ln w="4393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3527676" y="3027676"/>
            <a:ext cx="372745" cy="0"/>
          </a:xfrm>
          <a:custGeom>
            <a:avLst/>
            <a:gdLst/>
            <a:ahLst/>
            <a:cxnLst/>
            <a:rect l="l" t="t" r="r" b="b"/>
            <a:pathLst>
              <a:path w="372745">
                <a:moveTo>
                  <a:pt x="0" y="0"/>
                </a:moveTo>
                <a:lnTo>
                  <a:pt x="372465" y="0"/>
                </a:lnTo>
              </a:path>
            </a:pathLst>
          </a:custGeom>
          <a:ln w="7203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3526567" y="2442336"/>
            <a:ext cx="373380" cy="425450"/>
          </a:xfrm>
          <a:custGeom>
            <a:avLst/>
            <a:gdLst/>
            <a:ahLst/>
            <a:cxnLst/>
            <a:rect l="l" t="t" r="r" b="b"/>
            <a:pathLst>
              <a:path w="373379" h="425450">
                <a:moveTo>
                  <a:pt x="372456" y="68516"/>
                </a:moveTo>
                <a:lnTo>
                  <a:pt x="292468" y="68516"/>
                </a:lnTo>
                <a:lnTo>
                  <a:pt x="723" y="352031"/>
                </a:lnTo>
                <a:lnTo>
                  <a:pt x="863" y="425145"/>
                </a:lnTo>
                <a:lnTo>
                  <a:pt x="373176" y="424395"/>
                </a:lnTo>
                <a:lnTo>
                  <a:pt x="373025" y="356641"/>
                </a:lnTo>
                <a:lnTo>
                  <a:pt x="80454" y="356641"/>
                </a:lnTo>
                <a:lnTo>
                  <a:pt x="372465" y="73113"/>
                </a:lnTo>
                <a:lnTo>
                  <a:pt x="372456" y="68516"/>
                </a:lnTo>
                <a:close/>
              </a:path>
              <a:path w="373379" h="425450">
                <a:moveTo>
                  <a:pt x="373024" y="356057"/>
                </a:moveTo>
                <a:lnTo>
                  <a:pt x="80454" y="356641"/>
                </a:lnTo>
                <a:lnTo>
                  <a:pt x="373025" y="356641"/>
                </a:lnTo>
                <a:lnTo>
                  <a:pt x="373024" y="356057"/>
                </a:lnTo>
                <a:close/>
              </a:path>
              <a:path w="373379" h="425450">
                <a:moveTo>
                  <a:pt x="372325" y="0"/>
                </a:moveTo>
                <a:lnTo>
                  <a:pt x="0" y="762"/>
                </a:lnTo>
                <a:lnTo>
                  <a:pt x="139" y="69100"/>
                </a:lnTo>
                <a:lnTo>
                  <a:pt x="372456" y="68516"/>
                </a:lnTo>
                <a:lnTo>
                  <a:pt x="3723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3525887" y="1877595"/>
            <a:ext cx="373380" cy="504190"/>
          </a:xfrm>
          <a:custGeom>
            <a:avLst/>
            <a:gdLst/>
            <a:ahLst/>
            <a:cxnLst/>
            <a:rect l="l" t="t" r="r" b="b"/>
            <a:pathLst>
              <a:path w="373379" h="504189">
                <a:moveTo>
                  <a:pt x="371856" y="0"/>
                </a:moveTo>
                <a:lnTo>
                  <a:pt x="0" y="221208"/>
                </a:lnTo>
                <a:lnTo>
                  <a:pt x="152" y="298018"/>
                </a:lnTo>
                <a:lnTo>
                  <a:pt x="372884" y="504113"/>
                </a:lnTo>
                <a:lnTo>
                  <a:pt x="372732" y="428421"/>
                </a:lnTo>
                <a:lnTo>
                  <a:pt x="259842" y="369506"/>
                </a:lnTo>
                <a:lnTo>
                  <a:pt x="259801" y="349008"/>
                </a:lnTo>
                <a:lnTo>
                  <a:pt x="219684" y="349008"/>
                </a:lnTo>
                <a:lnTo>
                  <a:pt x="110350" y="290080"/>
                </a:lnTo>
                <a:lnTo>
                  <a:pt x="92652" y="281263"/>
                </a:lnTo>
                <a:lnTo>
                  <a:pt x="74893" y="273513"/>
                </a:lnTo>
                <a:lnTo>
                  <a:pt x="57070" y="266820"/>
                </a:lnTo>
                <a:lnTo>
                  <a:pt x="39179" y="261175"/>
                </a:lnTo>
                <a:lnTo>
                  <a:pt x="55329" y="254075"/>
                </a:lnTo>
                <a:lnTo>
                  <a:pt x="73566" y="245311"/>
                </a:lnTo>
                <a:lnTo>
                  <a:pt x="93891" y="234888"/>
                </a:lnTo>
                <a:lnTo>
                  <a:pt x="219316" y="166395"/>
                </a:lnTo>
                <a:lnTo>
                  <a:pt x="259441" y="166395"/>
                </a:lnTo>
                <a:lnTo>
                  <a:pt x="259397" y="144246"/>
                </a:lnTo>
                <a:lnTo>
                  <a:pt x="372033" y="81191"/>
                </a:lnTo>
                <a:lnTo>
                  <a:pt x="371856" y="0"/>
                </a:lnTo>
                <a:close/>
              </a:path>
              <a:path w="373379" h="504189">
                <a:moveTo>
                  <a:pt x="259441" y="166395"/>
                </a:moveTo>
                <a:lnTo>
                  <a:pt x="219316" y="166395"/>
                </a:lnTo>
                <a:lnTo>
                  <a:pt x="219684" y="349008"/>
                </a:lnTo>
                <a:lnTo>
                  <a:pt x="259801" y="349008"/>
                </a:lnTo>
                <a:lnTo>
                  <a:pt x="259441" y="1663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4235109" y="4602552"/>
            <a:ext cx="548640" cy="1562735"/>
          </a:xfrm>
          <a:custGeom>
            <a:avLst/>
            <a:gdLst/>
            <a:ahLst/>
            <a:cxnLst/>
            <a:rect l="l" t="t" r="r" b="b"/>
            <a:pathLst>
              <a:path w="548639" h="1562735">
                <a:moveTo>
                  <a:pt x="548538" y="0"/>
                </a:moveTo>
                <a:lnTo>
                  <a:pt x="0" y="716813"/>
                </a:lnTo>
                <a:lnTo>
                  <a:pt x="542632" y="1562493"/>
                </a:lnTo>
                <a:lnTo>
                  <a:pt x="5485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0067" y="432054"/>
            <a:ext cx="9721215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0067" y="2484310"/>
            <a:ext cx="9721215" cy="71288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72459" y="10045256"/>
            <a:ext cx="3456432" cy="5400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40067" y="10045256"/>
            <a:ext cx="2484310" cy="5400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76972" y="10045256"/>
            <a:ext cx="2484310" cy="5400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Произвольный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monogram_na_czysto</dc:title>
  <cp:lastModifiedBy>Alina</cp:lastModifiedBy>
  <cp:revision>1</cp:revision>
  <dcterms:created xsi:type="dcterms:W3CDTF">2020-01-21T10:25:55Z</dcterms:created>
  <dcterms:modified xsi:type="dcterms:W3CDTF">2020-01-21T09:34:54Z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2020-01-18T00:00:00Z</vt:filetime>
  </property>
  <property fmtid="{D5CDD505-2E9C-101B-9397-08002B2CF9AE}" pid="3" name="Creator">
    <vt:lpwstr>Adobe Illustrator CC 23.0 (Windows)</vt:lpwstr>
  </property>
  <property fmtid="{D5CDD505-2E9C-101B-9397-08002B2CF9AE}" pid="4" name="LastSaved">
    <vt:filetime>2020-01-21T00:00:00Z</vt:filetime>
  </property>
</Properties>
</file>