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57" autoAdjust="0"/>
  </p:normalViewPr>
  <p:slideViewPr>
    <p:cSldViewPr>
      <p:cViewPr>
        <p:scale>
          <a:sx n="125" d="100"/>
          <a:sy n="125" d="100"/>
        </p:scale>
        <p:origin x="-122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80E8-7198-4AED-B373-E472AE23977B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143F-5FA5-458B-A889-A423E12EF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323F-51A2-479A-BBAB-0887E4101D97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DFC6-28F3-4413-B534-431E7398A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571480"/>
            <a:ext cx="5357818" cy="642942"/>
          </a:xfrm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uk-UA" sz="3600" dirty="0" smtClean="0"/>
              <a:t>Надійний бренд-Надійний бізнес!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143248"/>
            <a:ext cx="3071834" cy="714380"/>
          </a:xfrm>
        </p:spPr>
        <p:txBody>
          <a:bodyPr>
            <a:normAutofit/>
          </a:bodyPr>
          <a:lstStyle/>
          <a:p>
            <a:r>
              <a:rPr lang="uk-UA" sz="3500" dirty="0" smtClean="0">
                <a:solidFill>
                  <a:schemeClr val="tx1"/>
                </a:solidFill>
              </a:rPr>
              <a:t>01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1500" dirty="0" smtClean="0">
                <a:solidFill>
                  <a:schemeClr val="tx1"/>
                </a:solidFill>
              </a:rPr>
              <a:t>Виробництво повного циклу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57752" y="392906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02</a:t>
            </a:r>
            <a:r>
              <a:rPr lang="uk-UA" dirty="0" smtClean="0"/>
              <a:t> </a:t>
            </a:r>
            <a:r>
              <a:rPr lang="uk-UA" sz="1400" dirty="0" smtClean="0"/>
              <a:t>Асортимент продукції нараховує 150 одиниць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615388" y="4572008"/>
            <a:ext cx="452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03 </a:t>
            </a:r>
            <a:r>
              <a:rPr lang="uk-UA" sz="1400" dirty="0" smtClean="0"/>
              <a:t>Оперативна доставка по всій Україні та на експорт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14810" y="521495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04 </a:t>
            </a:r>
            <a:r>
              <a:rPr lang="uk-UA" sz="1400" dirty="0" smtClean="0"/>
              <a:t>Постійна наявність асортименту на складі</a:t>
            </a:r>
            <a:endParaRPr lang="ru-RU" sz="1400" dirty="0"/>
          </a:p>
        </p:txBody>
      </p:sp>
      <p:sp>
        <p:nvSpPr>
          <p:cNvPr id="21" name="Полилиния 20"/>
          <p:cNvSpPr/>
          <p:nvPr/>
        </p:nvSpPr>
        <p:spPr>
          <a:xfrm>
            <a:off x="2028538" y="-34506"/>
            <a:ext cx="2551981" cy="5965166"/>
          </a:xfrm>
          <a:custGeom>
            <a:avLst/>
            <a:gdLst>
              <a:gd name="connsiteX0" fmla="*/ 0 w 2531853"/>
              <a:gd name="connsiteY0" fmla="*/ 0 h 5937849"/>
              <a:gd name="connsiteX1" fmla="*/ 810883 w 2531853"/>
              <a:gd name="connsiteY1" fmla="*/ 241540 h 5937849"/>
              <a:gd name="connsiteX2" fmla="*/ 1319841 w 2531853"/>
              <a:gd name="connsiteY2" fmla="*/ 526211 h 5937849"/>
              <a:gd name="connsiteX3" fmla="*/ 1871932 w 2531853"/>
              <a:gd name="connsiteY3" fmla="*/ 1121434 h 5937849"/>
              <a:gd name="connsiteX4" fmla="*/ 2216989 w 2531853"/>
              <a:gd name="connsiteY4" fmla="*/ 1828800 h 5937849"/>
              <a:gd name="connsiteX5" fmla="*/ 2458528 w 2531853"/>
              <a:gd name="connsiteY5" fmla="*/ 2665562 h 5937849"/>
              <a:gd name="connsiteX6" fmla="*/ 2510287 w 2531853"/>
              <a:gd name="connsiteY6" fmla="*/ 3640347 h 5937849"/>
              <a:gd name="connsiteX7" fmla="*/ 2329132 w 2531853"/>
              <a:gd name="connsiteY7" fmla="*/ 4761781 h 5937849"/>
              <a:gd name="connsiteX8" fmla="*/ 1854679 w 2531853"/>
              <a:gd name="connsiteY8" fmla="*/ 5771072 h 5937849"/>
              <a:gd name="connsiteX9" fmla="*/ 1846053 w 2531853"/>
              <a:gd name="connsiteY9" fmla="*/ 5762445 h 5937849"/>
              <a:gd name="connsiteX0" fmla="*/ 0 w 2531853"/>
              <a:gd name="connsiteY0" fmla="*/ 0 h 5937849"/>
              <a:gd name="connsiteX1" fmla="*/ 819509 w 2531853"/>
              <a:gd name="connsiteY1" fmla="*/ 198408 h 5937849"/>
              <a:gd name="connsiteX2" fmla="*/ 1319841 w 2531853"/>
              <a:gd name="connsiteY2" fmla="*/ 526211 h 5937849"/>
              <a:gd name="connsiteX3" fmla="*/ 1871932 w 2531853"/>
              <a:gd name="connsiteY3" fmla="*/ 1121434 h 5937849"/>
              <a:gd name="connsiteX4" fmla="*/ 2216989 w 2531853"/>
              <a:gd name="connsiteY4" fmla="*/ 1828800 h 5937849"/>
              <a:gd name="connsiteX5" fmla="*/ 2458528 w 2531853"/>
              <a:gd name="connsiteY5" fmla="*/ 2665562 h 5937849"/>
              <a:gd name="connsiteX6" fmla="*/ 2510287 w 2531853"/>
              <a:gd name="connsiteY6" fmla="*/ 3640347 h 5937849"/>
              <a:gd name="connsiteX7" fmla="*/ 2329132 w 2531853"/>
              <a:gd name="connsiteY7" fmla="*/ 4761781 h 5937849"/>
              <a:gd name="connsiteX8" fmla="*/ 1854679 w 2531853"/>
              <a:gd name="connsiteY8" fmla="*/ 5771072 h 5937849"/>
              <a:gd name="connsiteX9" fmla="*/ 1846053 w 2531853"/>
              <a:gd name="connsiteY9" fmla="*/ 5762445 h 5937849"/>
              <a:gd name="connsiteX0" fmla="*/ 0 w 2531853"/>
              <a:gd name="connsiteY0" fmla="*/ 0 h 5937849"/>
              <a:gd name="connsiteX1" fmla="*/ 819509 w 2531853"/>
              <a:gd name="connsiteY1" fmla="*/ 198408 h 5937849"/>
              <a:gd name="connsiteX2" fmla="*/ 1362973 w 2531853"/>
              <a:gd name="connsiteY2" fmla="*/ 517584 h 5937849"/>
              <a:gd name="connsiteX3" fmla="*/ 1871932 w 2531853"/>
              <a:gd name="connsiteY3" fmla="*/ 1121434 h 5937849"/>
              <a:gd name="connsiteX4" fmla="*/ 2216989 w 2531853"/>
              <a:gd name="connsiteY4" fmla="*/ 1828800 h 5937849"/>
              <a:gd name="connsiteX5" fmla="*/ 2458528 w 2531853"/>
              <a:gd name="connsiteY5" fmla="*/ 2665562 h 5937849"/>
              <a:gd name="connsiteX6" fmla="*/ 2510287 w 2531853"/>
              <a:gd name="connsiteY6" fmla="*/ 3640347 h 5937849"/>
              <a:gd name="connsiteX7" fmla="*/ 2329132 w 2531853"/>
              <a:gd name="connsiteY7" fmla="*/ 4761781 h 5937849"/>
              <a:gd name="connsiteX8" fmla="*/ 1854679 w 2531853"/>
              <a:gd name="connsiteY8" fmla="*/ 5771072 h 5937849"/>
              <a:gd name="connsiteX9" fmla="*/ 1846053 w 2531853"/>
              <a:gd name="connsiteY9" fmla="*/ 5762445 h 5937849"/>
              <a:gd name="connsiteX0" fmla="*/ 0 w 2536166"/>
              <a:gd name="connsiteY0" fmla="*/ 0 h 5937849"/>
              <a:gd name="connsiteX1" fmla="*/ 819509 w 2536166"/>
              <a:gd name="connsiteY1" fmla="*/ 198408 h 5937849"/>
              <a:gd name="connsiteX2" fmla="*/ 1362973 w 2536166"/>
              <a:gd name="connsiteY2" fmla="*/ 517584 h 5937849"/>
              <a:gd name="connsiteX3" fmla="*/ 1871932 w 2536166"/>
              <a:gd name="connsiteY3" fmla="*/ 1121434 h 5937849"/>
              <a:gd name="connsiteX4" fmla="*/ 2216989 w 2536166"/>
              <a:gd name="connsiteY4" fmla="*/ 1828800 h 5937849"/>
              <a:gd name="connsiteX5" fmla="*/ 2458528 w 2536166"/>
              <a:gd name="connsiteY5" fmla="*/ 2665562 h 5937849"/>
              <a:gd name="connsiteX6" fmla="*/ 2510287 w 2536166"/>
              <a:gd name="connsiteY6" fmla="*/ 3640347 h 5937849"/>
              <a:gd name="connsiteX7" fmla="*/ 2303253 w 2536166"/>
              <a:gd name="connsiteY7" fmla="*/ 4761781 h 5937849"/>
              <a:gd name="connsiteX8" fmla="*/ 1854679 w 2536166"/>
              <a:gd name="connsiteY8" fmla="*/ 5771072 h 5937849"/>
              <a:gd name="connsiteX9" fmla="*/ 1846053 w 2536166"/>
              <a:gd name="connsiteY9" fmla="*/ 5762445 h 5937849"/>
              <a:gd name="connsiteX0" fmla="*/ 0 w 2531853"/>
              <a:gd name="connsiteY0" fmla="*/ 0 h 5934974"/>
              <a:gd name="connsiteX1" fmla="*/ 819509 w 2531853"/>
              <a:gd name="connsiteY1" fmla="*/ 198408 h 5934974"/>
              <a:gd name="connsiteX2" fmla="*/ 1362973 w 2531853"/>
              <a:gd name="connsiteY2" fmla="*/ 517584 h 5934974"/>
              <a:gd name="connsiteX3" fmla="*/ 1871932 w 2531853"/>
              <a:gd name="connsiteY3" fmla="*/ 1121434 h 5934974"/>
              <a:gd name="connsiteX4" fmla="*/ 2216989 w 2531853"/>
              <a:gd name="connsiteY4" fmla="*/ 1828800 h 5934974"/>
              <a:gd name="connsiteX5" fmla="*/ 2458528 w 2531853"/>
              <a:gd name="connsiteY5" fmla="*/ 2665562 h 5934974"/>
              <a:gd name="connsiteX6" fmla="*/ 2510287 w 2531853"/>
              <a:gd name="connsiteY6" fmla="*/ 3640347 h 5934974"/>
              <a:gd name="connsiteX7" fmla="*/ 2329133 w 2531853"/>
              <a:gd name="connsiteY7" fmla="*/ 4779034 h 5934974"/>
              <a:gd name="connsiteX8" fmla="*/ 1854679 w 2531853"/>
              <a:gd name="connsiteY8" fmla="*/ 5771072 h 5934974"/>
              <a:gd name="connsiteX9" fmla="*/ 1846053 w 2531853"/>
              <a:gd name="connsiteY9" fmla="*/ 5762445 h 5934974"/>
              <a:gd name="connsiteX0" fmla="*/ 0 w 2537604"/>
              <a:gd name="connsiteY0" fmla="*/ 0 h 5934974"/>
              <a:gd name="connsiteX1" fmla="*/ 819509 w 2537604"/>
              <a:gd name="connsiteY1" fmla="*/ 198408 h 5934974"/>
              <a:gd name="connsiteX2" fmla="*/ 1362973 w 2537604"/>
              <a:gd name="connsiteY2" fmla="*/ 517584 h 5934974"/>
              <a:gd name="connsiteX3" fmla="*/ 1871932 w 2537604"/>
              <a:gd name="connsiteY3" fmla="*/ 1121434 h 5934974"/>
              <a:gd name="connsiteX4" fmla="*/ 2216989 w 2537604"/>
              <a:gd name="connsiteY4" fmla="*/ 1828800 h 5934974"/>
              <a:gd name="connsiteX5" fmla="*/ 2458528 w 2537604"/>
              <a:gd name="connsiteY5" fmla="*/ 2665562 h 5934974"/>
              <a:gd name="connsiteX6" fmla="*/ 2510287 w 2537604"/>
              <a:gd name="connsiteY6" fmla="*/ 3640347 h 5934974"/>
              <a:gd name="connsiteX7" fmla="*/ 2294627 w 2537604"/>
              <a:gd name="connsiteY7" fmla="*/ 4779034 h 5934974"/>
              <a:gd name="connsiteX8" fmla="*/ 1854679 w 2537604"/>
              <a:gd name="connsiteY8" fmla="*/ 5771072 h 5934974"/>
              <a:gd name="connsiteX9" fmla="*/ 1846053 w 2537604"/>
              <a:gd name="connsiteY9" fmla="*/ 5762445 h 5934974"/>
              <a:gd name="connsiteX0" fmla="*/ 0 w 2534728"/>
              <a:gd name="connsiteY0" fmla="*/ 0 h 5932098"/>
              <a:gd name="connsiteX1" fmla="*/ 819509 w 2534728"/>
              <a:gd name="connsiteY1" fmla="*/ 198408 h 5932098"/>
              <a:gd name="connsiteX2" fmla="*/ 1362973 w 2534728"/>
              <a:gd name="connsiteY2" fmla="*/ 517584 h 5932098"/>
              <a:gd name="connsiteX3" fmla="*/ 1871932 w 2534728"/>
              <a:gd name="connsiteY3" fmla="*/ 1121434 h 5932098"/>
              <a:gd name="connsiteX4" fmla="*/ 2216989 w 2534728"/>
              <a:gd name="connsiteY4" fmla="*/ 1828800 h 5932098"/>
              <a:gd name="connsiteX5" fmla="*/ 2458528 w 2534728"/>
              <a:gd name="connsiteY5" fmla="*/ 2665562 h 5932098"/>
              <a:gd name="connsiteX6" fmla="*/ 2510287 w 2534728"/>
              <a:gd name="connsiteY6" fmla="*/ 3640347 h 5932098"/>
              <a:gd name="connsiteX7" fmla="*/ 2311880 w 2534728"/>
              <a:gd name="connsiteY7" fmla="*/ 4796287 h 5932098"/>
              <a:gd name="connsiteX8" fmla="*/ 1854679 w 2534728"/>
              <a:gd name="connsiteY8" fmla="*/ 5771072 h 5932098"/>
              <a:gd name="connsiteX9" fmla="*/ 1846053 w 2534728"/>
              <a:gd name="connsiteY9" fmla="*/ 5762445 h 5932098"/>
              <a:gd name="connsiteX0" fmla="*/ 0 w 2533291"/>
              <a:gd name="connsiteY0" fmla="*/ 0 h 5932098"/>
              <a:gd name="connsiteX1" fmla="*/ 819509 w 2533291"/>
              <a:gd name="connsiteY1" fmla="*/ 198408 h 5932098"/>
              <a:gd name="connsiteX2" fmla="*/ 1362973 w 2533291"/>
              <a:gd name="connsiteY2" fmla="*/ 517584 h 5932098"/>
              <a:gd name="connsiteX3" fmla="*/ 1871932 w 2533291"/>
              <a:gd name="connsiteY3" fmla="*/ 1121434 h 5932098"/>
              <a:gd name="connsiteX4" fmla="*/ 2216989 w 2533291"/>
              <a:gd name="connsiteY4" fmla="*/ 1828800 h 5932098"/>
              <a:gd name="connsiteX5" fmla="*/ 2449902 w 2533291"/>
              <a:gd name="connsiteY5" fmla="*/ 2682815 h 5932098"/>
              <a:gd name="connsiteX6" fmla="*/ 2510287 w 2533291"/>
              <a:gd name="connsiteY6" fmla="*/ 3640347 h 5932098"/>
              <a:gd name="connsiteX7" fmla="*/ 2311880 w 2533291"/>
              <a:gd name="connsiteY7" fmla="*/ 4796287 h 5932098"/>
              <a:gd name="connsiteX8" fmla="*/ 1854679 w 2533291"/>
              <a:gd name="connsiteY8" fmla="*/ 5771072 h 5932098"/>
              <a:gd name="connsiteX9" fmla="*/ 1846053 w 2533291"/>
              <a:gd name="connsiteY9" fmla="*/ 5762445 h 5932098"/>
              <a:gd name="connsiteX0" fmla="*/ 0 w 2507412"/>
              <a:gd name="connsiteY0" fmla="*/ 0 h 5932098"/>
              <a:gd name="connsiteX1" fmla="*/ 819509 w 2507412"/>
              <a:gd name="connsiteY1" fmla="*/ 198408 h 5932098"/>
              <a:gd name="connsiteX2" fmla="*/ 1362973 w 2507412"/>
              <a:gd name="connsiteY2" fmla="*/ 517584 h 5932098"/>
              <a:gd name="connsiteX3" fmla="*/ 1871932 w 2507412"/>
              <a:gd name="connsiteY3" fmla="*/ 1121434 h 5932098"/>
              <a:gd name="connsiteX4" fmla="*/ 2216989 w 2507412"/>
              <a:gd name="connsiteY4" fmla="*/ 1828800 h 5932098"/>
              <a:gd name="connsiteX5" fmla="*/ 2449902 w 2507412"/>
              <a:gd name="connsiteY5" fmla="*/ 2682815 h 5932098"/>
              <a:gd name="connsiteX6" fmla="*/ 2484408 w 2507412"/>
              <a:gd name="connsiteY6" fmla="*/ 3657600 h 5932098"/>
              <a:gd name="connsiteX7" fmla="*/ 2311880 w 2507412"/>
              <a:gd name="connsiteY7" fmla="*/ 4796287 h 5932098"/>
              <a:gd name="connsiteX8" fmla="*/ 1854679 w 2507412"/>
              <a:gd name="connsiteY8" fmla="*/ 5771072 h 5932098"/>
              <a:gd name="connsiteX9" fmla="*/ 1846053 w 2507412"/>
              <a:gd name="connsiteY9" fmla="*/ 5762445 h 5932098"/>
              <a:gd name="connsiteX0" fmla="*/ 0 w 2508849"/>
              <a:gd name="connsiteY0" fmla="*/ 0 h 5930660"/>
              <a:gd name="connsiteX1" fmla="*/ 819509 w 2508849"/>
              <a:gd name="connsiteY1" fmla="*/ 198408 h 5930660"/>
              <a:gd name="connsiteX2" fmla="*/ 1362973 w 2508849"/>
              <a:gd name="connsiteY2" fmla="*/ 517584 h 5930660"/>
              <a:gd name="connsiteX3" fmla="*/ 1871932 w 2508849"/>
              <a:gd name="connsiteY3" fmla="*/ 1121434 h 5930660"/>
              <a:gd name="connsiteX4" fmla="*/ 2216989 w 2508849"/>
              <a:gd name="connsiteY4" fmla="*/ 1828800 h 5930660"/>
              <a:gd name="connsiteX5" fmla="*/ 2449902 w 2508849"/>
              <a:gd name="connsiteY5" fmla="*/ 2682815 h 5930660"/>
              <a:gd name="connsiteX6" fmla="*/ 2484408 w 2508849"/>
              <a:gd name="connsiteY6" fmla="*/ 3657600 h 5930660"/>
              <a:gd name="connsiteX7" fmla="*/ 2303254 w 2508849"/>
              <a:gd name="connsiteY7" fmla="*/ 4804914 h 5930660"/>
              <a:gd name="connsiteX8" fmla="*/ 1854679 w 2508849"/>
              <a:gd name="connsiteY8" fmla="*/ 5771072 h 5930660"/>
              <a:gd name="connsiteX9" fmla="*/ 1846053 w 2508849"/>
              <a:gd name="connsiteY9" fmla="*/ 5762445 h 5930660"/>
              <a:gd name="connsiteX0" fmla="*/ 0 w 2508849"/>
              <a:gd name="connsiteY0" fmla="*/ 0 h 5930660"/>
              <a:gd name="connsiteX1" fmla="*/ 793629 w 2508849"/>
              <a:gd name="connsiteY1" fmla="*/ 181155 h 5930660"/>
              <a:gd name="connsiteX2" fmla="*/ 1362973 w 2508849"/>
              <a:gd name="connsiteY2" fmla="*/ 517584 h 5930660"/>
              <a:gd name="connsiteX3" fmla="*/ 1871932 w 2508849"/>
              <a:gd name="connsiteY3" fmla="*/ 1121434 h 5930660"/>
              <a:gd name="connsiteX4" fmla="*/ 2216989 w 2508849"/>
              <a:gd name="connsiteY4" fmla="*/ 1828800 h 5930660"/>
              <a:gd name="connsiteX5" fmla="*/ 2449902 w 2508849"/>
              <a:gd name="connsiteY5" fmla="*/ 2682815 h 5930660"/>
              <a:gd name="connsiteX6" fmla="*/ 2484408 w 2508849"/>
              <a:gd name="connsiteY6" fmla="*/ 3657600 h 5930660"/>
              <a:gd name="connsiteX7" fmla="*/ 2303254 w 2508849"/>
              <a:gd name="connsiteY7" fmla="*/ 4804914 h 5930660"/>
              <a:gd name="connsiteX8" fmla="*/ 1854679 w 2508849"/>
              <a:gd name="connsiteY8" fmla="*/ 5771072 h 5930660"/>
              <a:gd name="connsiteX9" fmla="*/ 1846053 w 2508849"/>
              <a:gd name="connsiteY9" fmla="*/ 5762445 h 5930660"/>
              <a:gd name="connsiteX0" fmla="*/ 0 w 2551981"/>
              <a:gd name="connsiteY0" fmla="*/ 0 h 5965166"/>
              <a:gd name="connsiteX1" fmla="*/ 836761 w 2551981"/>
              <a:gd name="connsiteY1" fmla="*/ 215661 h 5965166"/>
              <a:gd name="connsiteX2" fmla="*/ 1406105 w 2551981"/>
              <a:gd name="connsiteY2" fmla="*/ 552090 h 5965166"/>
              <a:gd name="connsiteX3" fmla="*/ 1915064 w 2551981"/>
              <a:gd name="connsiteY3" fmla="*/ 1155940 h 5965166"/>
              <a:gd name="connsiteX4" fmla="*/ 2260121 w 2551981"/>
              <a:gd name="connsiteY4" fmla="*/ 1863306 h 5965166"/>
              <a:gd name="connsiteX5" fmla="*/ 2493034 w 2551981"/>
              <a:gd name="connsiteY5" fmla="*/ 2717321 h 5965166"/>
              <a:gd name="connsiteX6" fmla="*/ 2527540 w 2551981"/>
              <a:gd name="connsiteY6" fmla="*/ 3692106 h 5965166"/>
              <a:gd name="connsiteX7" fmla="*/ 2346386 w 2551981"/>
              <a:gd name="connsiteY7" fmla="*/ 4839420 h 5965166"/>
              <a:gd name="connsiteX8" fmla="*/ 1897811 w 2551981"/>
              <a:gd name="connsiteY8" fmla="*/ 5805578 h 5965166"/>
              <a:gd name="connsiteX9" fmla="*/ 1889185 w 2551981"/>
              <a:gd name="connsiteY9" fmla="*/ 5796951 h 5965166"/>
              <a:gd name="connsiteX0" fmla="*/ 0 w 2551981"/>
              <a:gd name="connsiteY0" fmla="*/ 0 h 5965166"/>
              <a:gd name="connsiteX1" fmla="*/ 836761 w 2551981"/>
              <a:gd name="connsiteY1" fmla="*/ 189782 h 5965166"/>
              <a:gd name="connsiteX2" fmla="*/ 1406105 w 2551981"/>
              <a:gd name="connsiteY2" fmla="*/ 552090 h 5965166"/>
              <a:gd name="connsiteX3" fmla="*/ 1915064 w 2551981"/>
              <a:gd name="connsiteY3" fmla="*/ 1155940 h 5965166"/>
              <a:gd name="connsiteX4" fmla="*/ 2260121 w 2551981"/>
              <a:gd name="connsiteY4" fmla="*/ 1863306 h 5965166"/>
              <a:gd name="connsiteX5" fmla="*/ 2493034 w 2551981"/>
              <a:gd name="connsiteY5" fmla="*/ 2717321 h 5965166"/>
              <a:gd name="connsiteX6" fmla="*/ 2527540 w 2551981"/>
              <a:gd name="connsiteY6" fmla="*/ 3692106 h 5965166"/>
              <a:gd name="connsiteX7" fmla="*/ 2346386 w 2551981"/>
              <a:gd name="connsiteY7" fmla="*/ 4839420 h 5965166"/>
              <a:gd name="connsiteX8" fmla="*/ 1897811 w 2551981"/>
              <a:gd name="connsiteY8" fmla="*/ 5805578 h 5965166"/>
              <a:gd name="connsiteX9" fmla="*/ 1889185 w 2551981"/>
              <a:gd name="connsiteY9" fmla="*/ 5796951 h 5965166"/>
              <a:gd name="connsiteX0" fmla="*/ 0 w 2551981"/>
              <a:gd name="connsiteY0" fmla="*/ 0 h 5965166"/>
              <a:gd name="connsiteX1" fmla="*/ 404111 w 2551981"/>
              <a:gd name="connsiteY1" fmla="*/ 60385 h 5965166"/>
              <a:gd name="connsiteX2" fmla="*/ 836761 w 2551981"/>
              <a:gd name="connsiteY2" fmla="*/ 189782 h 5965166"/>
              <a:gd name="connsiteX3" fmla="*/ 1406105 w 2551981"/>
              <a:gd name="connsiteY3" fmla="*/ 552090 h 5965166"/>
              <a:gd name="connsiteX4" fmla="*/ 1915064 w 2551981"/>
              <a:gd name="connsiteY4" fmla="*/ 1155940 h 5965166"/>
              <a:gd name="connsiteX5" fmla="*/ 2260121 w 2551981"/>
              <a:gd name="connsiteY5" fmla="*/ 1863306 h 5965166"/>
              <a:gd name="connsiteX6" fmla="*/ 2493034 w 2551981"/>
              <a:gd name="connsiteY6" fmla="*/ 2717321 h 5965166"/>
              <a:gd name="connsiteX7" fmla="*/ 2527540 w 2551981"/>
              <a:gd name="connsiteY7" fmla="*/ 3692106 h 5965166"/>
              <a:gd name="connsiteX8" fmla="*/ 2346386 w 2551981"/>
              <a:gd name="connsiteY8" fmla="*/ 4839420 h 5965166"/>
              <a:gd name="connsiteX9" fmla="*/ 1897811 w 2551981"/>
              <a:gd name="connsiteY9" fmla="*/ 5805578 h 5965166"/>
              <a:gd name="connsiteX10" fmla="*/ 1889185 w 2551981"/>
              <a:gd name="connsiteY10" fmla="*/ 5796951 h 596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981" h="5965166">
                <a:moveTo>
                  <a:pt x="0" y="0"/>
                </a:moveTo>
                <a:cubicBezTo>
                  <a:pt x="57288" y="11502"/>
                  <a:pt x="264651" y="28755"/>
                  <a:pt x="404111" y="60385"/>
                </a:cubicBezTo>
                <a:cubicBezTo>
                  <a:pt x="543571" y="92015"/>
                  <a:pt x="669762" y="107831"/>
                  <a:pt x="836761" y="189782"/>
                </a:cubicBezTo>
                <a:cubicBezTo>
                  <a:pt x="1003760" y="271733"/>
                  <a:pt x="1226388" y="391064"/>
                  <a:pt x="1406105" y="552090"/>
                </a:cubicBezTo>
                <a:cubicBezTo>
                  <a:pt x="1585822" y="713116"/>
                  <a:pt x="1772728" y="937404"/>
                  <a:pt x="1915064" y="1155940"/>
                </a:cubicBezTo>
                <a:cubicBezTo>
                  <a:pt x="2057400" y="1374476"/>
                  <a:pt x="2163793" y="1603076"/>
                  <a:pt x="2260121" y="1863306"/>
                </a:cubicBezTo>
                <a:cubicBezTo>
                  <a:pt x="2356449" y="2123536"/>
                  <a:pt x="2448464" y="2412521"/>
                  <a:pt x="2493034" y="2717321"/>
                </a:cubicBezTo>
                <a:cubicBezTo>
                  <a:pt x="2537604" y="3022121"/>
                  <a:pt x="2551981" y="3338423"/>
                  <a:pt x="2527540" y="3692106"/>
                </a:cubicBezTo>
                <a:cubicBezTo>
                  <a:pt x="2503099" y="4045789"/>
                  <a:pt x="2451341" y="4487175"/>
                  <a:pt x="2346386" y="4839420"/>
                </a:cubicBezTo>
                <a:cubicBezTo>
                  <a:pt x="2241431" y="5191665"/>
                  <a:pt x="1974011" y="5645990"/>
                  <a:pt x="1897811" y="5805578"/>
                </a:cubicBezTo>
                <a:cubicBezTo>
                  <a:pt x="1821611" y="5965166"/>
                  <a:pt x="1853241" y="5884653"/>
                  <a:pt x="1889185" y="5796951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500266" y="-142901"/>
            <a:ext cx="2229727" cy="5383447"/>
          </a:xfrm>
          <a:custGeom>
            <a:avLst/>
            <a:gdLst>
              <a:gd name="connsiteX0" fmla="*/ 0 w 1729597"/>
              <a:gd name="connsiteY0" fmla="*/ 0 h 5241985"/>
              <a:gd name="connsiteX1" fmla="*/ 379562 w 1729597"/>
              <a:gd name="connsiteY1" fmla="*/ 207034 h 5241985"/>
              <a:gd name="connsiteX2" fmla="*/ 836762 w 1729597"/>
              <a:gd name="connsiteY2" fmla="*/ 629729 h 5241985"/>
              <a:gd name="connsiteX3" fmla="*/ 1328468 w 1729597"/>
              <a:gd name="connsiteY3" fmla="*/ 1466491 h 5241985"/>
              <a:gd name="connsiteX4" fmla="*/ 1621766 w 1729597"/>
              <a:gd name="connsiteY4" fmla="*/ 2415397 h 5241985"/>
              <a:gd name="connsiteX5" fmla="*/ 1716657 w 1729597"/>
              <a:gd name="connsiteY5" fmla="*/ 3260785 h 5241985"/>
              <a:gd name="connsiteX6" fmla="*/ 1699404 w 1729597"/>
              <a:gd name="connsiteY6" fmla="*/ 3873261 h 5241985"/>
              <a:gd name="connsiteX7" fmla="*/ 1570008 w 1729597"/>
              <a:gd name="connsiteY7" fmla="*/ 4615132 h 5241985"/>
              <a:gd name="connsiteX8" fmla="*/ 1406106 w 1729597"/>
              <a:gd name="connsiteY8" fmla="*/ 5149970 h 5241985"/>
              <a:gd name="connsiteX9" fmla="*/ 1406106 w 1729597"/>
              <a:gd name="connsiteY9" fmla="*/ 5167223 h 5241985"/>
              <a:gd name="connsiteX0" fmla="*/ 0 w 1729597"/>
              <a:gd name="connsiteY0" fmla="*/ 0 h 5241985"/>
              <a:gd name="connsiteX1" fmla="*/ 379562 w 1729597"/>
              <a:gd name="connsiteY1" fmla="*/ 207034 h 5241985"/>
              <a:gd name="connsiteX2" fmla="*/ 836762 w 1729597"/>
              <a:gd name="connsiteY2" fmla="*/ 655608 h 5241985"/>
              <a:gd name="connsiteX3" fmla="*/ 1328468 w 1729597"/>
              <a:gd name="connsiteY3" fmla="*/ 1466491 h 5241985"/>
              <a:gd name="connsiteX4" fmla="*/ 1621766 w 1729597"/>
              <a:gd name="connsiteY4" fmla="*/ 2415397 h 5241985"/>
              <a:gd name="connsiteX5" fmla="*/ 1716657 w 1729597"/>
              <a:gd name="connsiteY5" fmla="*/ 3260785 h 5241985"/>
              <a:gd name="connsiteX6" fmla="*/ 1699404 w 1729597"/>
              <a:gd name="connsiteY6" fmla="*/ 3873261 h 5241985"/>
              <a:gd name="connsiteX7" fmla="*/ 1570008 w 1729597"/>
              <a:gd name="connsiteY7" fmla="*/ 4615132 h 5241985"/>
              <a:gd name="connsiteX8" fmla="*/ 1406106 w 1729597"/>
              <a:gd name="connsiteY8" fmla="*/ 5149970 h 5241985"/>
              <a:gd name="connsiteX9" fmla="*/ 1406106 w 1729597"/>
              <a:gd name="connsiteY9" fmla="*/ 5167223 h 5241985"/>
              <a:gd name="connsiteX0" fmla="*/ 0 w 1725284"/>
              <a:gd name="connsiteY0" fmla="*/ 0 h 5241985"/>
              <a:gd name="connsiteX1" fmla="*/ 379562 w 1725284"/>
              <a:gd name="connsiteY1" fmla="*/ 207034 h 5241985"/>
              <a:gd name="connsiteX2" fmla="*/ 836762 w 1725284"/>
              <a:gd name="connsiteY2" fmla="*/ 655608 h 5241985"/>
              <a:gd name="connsiteX3" fmla="*/ 1328468 w 1725284"/>
              <a:gd name="connsiteY3" fmla="*/ 1466491 h 5241985"/>
              <a:gd name="connsiteX4" fmla="*/ 1621766 w 1725284"/>
              <a:gd name="connsiteY4" fmla="*/ 2415397 h 5241985"/>
              <a:gd name="connsiteX5" fmla="*/ 1716657 w 1725284"/>
              <a:gd name="connsiteY5" fmla="*/ 3260785 h 5241985"/>
              <a:gd name="connsiteX6" fmla="*/ 1673525 w 1725284"/>
              <a:gd name="connsiteY6" fmla="*/ 3933646 h 5241985"/>
              <a:gd name="connsiteX7" fmla="*/ 1570008 w 1725284"/>
              <a:gd name="connsiteY7" fmla="*/ 4615132 h 5241985"/>
              <a:gd name="connsiteX8" fmla="*/ 1406106 w 1725284"/>
              <a:gd name="connsiteY8" fmla="*/ 5149970 h 5241985"/>
              <a:gd name="connsiteX9" fmla="*/ 1406106 w 1725284"/>
              <a:gd name="connsiteY9" fmla="*/ 5167223 h 5241985"/>
              <a:gd name="connsiteX0" fmla="*/ 0 w 1699405"/>
              <a:gd name="connsiteY0" fmla="*/ 0 h 5241985"/>
              <a:gd name="connsiteX1" fmla="*/ 379562 w 1699405"/>
              <a:gd name="connsiteY1" fmla="*/ 207034 h 5241985"/>
              <a:gd name="connsiteX2" fmla="*/ 836762 w 1699405"/>
              <a:gd name="connsiteY2" fmla="*/ 655608 h 5241985"/>
              <a:gd name="connsiteX3" fmla="*/ 1328468 w 1699405"/>
              <a:gd name="connsiteY3" fmla="*/ 1466491 h 5241985"/>
              <a:gd name="connsiteX4" fmla="*/ 1621766 w 1699405"/>
              <a:gd name="connsiteY4" fmla="*/ 2415397 h 5241985"/>
              <a:gd name="connsiteX5" fmla="*/ 1690778 w 1699405"/>
              <a:gd name="connsiteY5" fmla="*/ 3278038 h 5241985"/>
              <a:gd name="connsiteX6" fmla="*/ 1673525 w 1699405"/>
              <a:gd name="connsiteY6" fmla="*/ 3933646 h 5241985"/>
              <a:gd name="connsiteX7" fmla="*/ 1570008 w 1699405"/>
              <a:gd name="connsiteY7" fmla="*/ 4615132 h 5241985"/>
              <a:gd name="connsiteX8" fmla="*/ 1406106 w 1699405"/>
              <a:gd name="connsiteY8" fmla="*/ 5149970 h 5241985"/>
              <a:gd name="connsiteX9" fmla="*/ 1406106 w 1699405"/>
              <a:gd name="connsiteY9" fmla="*/ 5167223 h 5241985"/>
              <a:gd name="connsiteX0" fmla="*/ 0 w 1913751"/>
              <a:gd name="connsiteY0" fmla="*/ 0 h 5241985"/>
              <a:gd name="connsiteX1" fmla="*/ 593908 w 1913751"/>
              <a:gd name="connsiteY1" fmla="*/ 207034 h 5241985"/>
              <a:gd name="connsiteX2" fmla="*/ 1051108 w 1913751"/>
              <a:gd name="connsiteY2" fmla="*/ 655608 h 5241985"/>
              <a:gd name="connsiteX3" fmla="*/ 1542814 w 1913751"/>
              <a:gd name="connsiteY3" fmla="*/ 1466491 h 5241985"/>
              <a:gd name="connsiteX4" fmla="*/ 1836112 w 1913751"/>
              <a:gd name="connsiteY4" fmla="*/ 2415397 h 5241985"/>
              <a:gd name="connsiteX5" fmla="*/ 1905124 w 1913751"/>
              <a:gd name="connsiteY5" fmla="*/ 3278038 h 5241985"/>
              <a:gd name="connsiteX6" fmla="*/ 1887871 w 1913751"/>
              <a:gd name="connsiteY6" fmla="*/ 3933646 h 5241985"/>
              <a:gd name="connsiteX7" fmla="*/ 1784354 w 1913751"/>
              <a:gd name="connsiteY7" fmla="*/ 4615132 h 5241985"/>
              <a:gd name="connsiteX8" fmla="*/ 1620452 w 1913751"/>
              <a:gd name="connsiteY8" fmla="*/ 5149970 h 5241985"/>
              <a:gd name="connsiteX9" fmla="*/ 1620452 w 1913751"/>
              <a:gd name="connsiteY9" fmla="*/ 5167223 h 5241985"/>
              <a:gd name="connsiteX0" fmla="*/ 0 w 1913751"/>
              <a:gd name="connsiteY0" fmla="*/ 0 h 5241985"/>
              <a:gd name="connsiteX1" fmla="*/ 559402 w 1913751"/>
              <a:gd name="connsiteY1" fmla="*/ 232913 h 5241985"/>
              <a:gd name="connsiteX2" fmla="*/ 1051108 w 1913751"/>
              <a:gd name="connsiteY2" fmla="*/ 655608 h 5241985"/>
              <a:gd name="connsiteX3" fmla="*/ 1542814 w 1913751"/>
              <a:gd name="connsiteY3" fmla="*/ 1466491 h 5241985"/>
              <a:gd name="connsiteX4" fmla="*/ 1836112 w 1913751"/>
              <a:gd name="connsiteY4" fmla="*/ 2415397 h 5241985"/>
              <a:gd name="connsiteX5" fmla="*/ 1905124 w 1913751"/>
              <a:gd name="connsiteY5" fmla="*/ 3278038 h 5241985"/>
              <a:gd name="connsiteX6" fmla="*/ 1887871 w 1913751"/>
              <a:gd name="connsiteY6" fmla="*/ 3933646 h 5241985"/>
              <a:gd name="connsiteX7" fmla="*/ 1784354 w 1913751"/>
              <a:gd name="connsiteY7" fmla="*/ 4615132 h 5241985"/>
              <a:gd name="connsiteX8" fmla="*/ 1620452 w 1913751"/>
              <a:gd name="connsiteY8" fmla="*/ 5149970 h 5241985"/>
              <a:gd name="connsiteX9" fmla="*/ 1620452 w 1913751"/>
              <a:gd name="connsiteY9" fmla="*/ 5167223 h 5241985"/>
              <a:gd name="connsiteX0" fmla="*/ 0 w 1913751"/>
              <a:gd name="connsiteY0" fmla="*/ 0 h 5241985"/>
              <a:gd name="connsiteX1" fmla="*/ 559402 w 1913751"/>
              <a:gd name="connsiteY1" fmla="*/ 232913 h 5241985"/>
              <a:gd name="connsiteX2" fmla="*/ 1059735 w 1913751"/>
              <a:gd name="connsiteY2" fmla="*/ 690113 h 5241985"/>
              <a:gd name="connsiteX3" fmla="*/ 1542814 w 1913751"/>
              <a:gd name="connsiteY3" fmla="*/ 1466491 h 5241985"/>
              <a:gd name="connsiteX4" fmla="*/ 1836112 w 1913751"/>
              <a:gd name="connsiteY4" fmla="*/ 2415397 h 5241985"/>
              <a:gd name="connsiteX5" fmla="*/ 1905124 w 1913751"/>
              <a:gd name="connsiteY5" fmla="*/ 3278038 h 5241985"/>
              <a:gd name="connsiteX6" fmla="*/ 1887871 w 1913751"/>
              <a:gd name="connsiteY6" fmla="*/ 3933646 h 5241985"/>
              <a:gd name="connsiteX7" fmla="*/ 1784354 w 1913751"/>
              <a:gd name="connsiteY7" fmla="*/ 4615132 h 5241985"/>
              <a:gd name="connsiteX8" fmla="*/ 1620452 w 1913751"/>
              <a:gd name="connsiteY8" fmla="*/ 5149970 h 5241985"/>
              <a:gd name="connsiteX9" fmla="*/ 1620452 w 1913751"/>
              <a:gd name="connsiteY9" fmla="*/ 5167223 h 5241985"/>
              <a:gd name="connsiteX0" fmla="*/ 0 w 1933878"/>
              <a:gd name="connsiteY0" fmla="*/ 0 h 5241985"/>
              <a:gd name="connsiteX1" fmla="*/ 559402 w 1933878"/>
              <a:gd name="connsiteY1" fmla="*/ 232913 h 5241985"/>
              <a:gd name="connsiteX2" fmla="*/ 1059735 w 1933878"/>
              <a:gd name="connsiteY2" fmla="*/ 690113 h 5241985"/>
              <a:gd name="connsiteX3" fmla="*/ 1542814 w 1933878"/>
              <a:gd name="connsiteY3" fmla="*/ 1466491 h 5241985"/>
              <a:gd name="connsiteX4" fmla="*/ 1836112 w 1933878"/>
              <a:gd name="connsiteY4" fmla="*/ 2415397 h 5241985"/>
              <a:gd name="connsiteX5" fmla="*/ 1905124 w 1933878"/>
              <a:gd name="connsiteY5" fmla="*/ 3278038 h 5241985"/>
              <a:gd name="connsiteX6" fmla="*/ 1913750 w 1933878"/>
              <a:gd name="connsiteY6" fmla="*/ 3933646 h 5241985"/>
              <a:gd name="connsiteX7" fmla="*/ 1784354 w 1933878"/>
              <a:gd name="connsiteY7" fmla="*/ 4615132 h 5241985"/>
              <a:gd name="connsiteX8" fmla="*/ 1620452 w 1933878"/>
              <a:gd name="connsiteY8" fmla="*/ 5149970 h 5241985"/>
              <a:gd name="connsiteX9" fmla="*/ 1620452 w 1933878"/>
              <a:gd name="connsiteY9" fmla="*/ 5167223 h 5241985"/>
              <a:gd name="connsiteX0" fmla="*/ 0 w 1952569"/>
              <a:gd name="connsiteY0" fmla="*/ 0 h 5241985"/>
              <a:gd name="connsiteX1" fmla="*/ 559402 w 1952569"/>
              <a:gd name="connsiteY1" fmla="*/ 232913 h 5241985"/>
              <a:gd name="connsiteX2" fmla="*/ 1059735 w 1952569"/>
              <a:gd name="connsiteY2" fmla="*/ 690113 h 5241985"/>
              <a:gd name="connsiteX3" fmla="*/ 1542814 w 1952569"/>
              <a:gd name="connsiteY3" fmla="*/ 1466491 h 5241985"/>
              <a:gd name="connsiteX4" fmla="*/ 1836112 w 1952569"/>
              <a:gd name="connsiteY4" fmla="*/ 2415397 h 5241985"/>
              <a:gd name="connsiteX5" fmla="*/ 1939629 w 1952569"/>
              <a:gd name="connsiteY5" fmla="*/ 3260785 h 5241985"/>
              <a:gd name="connsiteX6" fmla="*/ 1913750 w 1952569"/>
              <a:gd name="connsiteY6" fmla="*/ 3933646 h 5241985"/>
              <a:gd name="connsiteX7" fmla="*/ 1784354 w 1952569"/>
              <a:gd name="connsiteY7" fmla="*/ 4615132 h 5241985"/>
              <a:gd name="connsiteX8" fmla="*/ 1620452 w 1952569"/>
              <a:gd name="connsiteY8" fmla="*/ 5149970 h 5241985"/>
              <a:gd name="connsiteX9" fmla="*/ 1620452 w 1952569"/>
              <a:gd name="connsiteY9" fmla="*/ 5167223 h 5241985"/>
              <a:gd name="connsiteX0" fmla="*/ 0 w 1952569"/>
              <a:gd name="connsiteY0" fmla="*/ 0 h 5240548"/>
              <a:gd name="connsiteX1" fmla="*/ 559402 w 1952569"/>
              <a:gd name="connsiteY1" fmla="*/ 232913 h 5240548"/>
              <a:gd name="connsiteX2" fmla="*/ 1059735 w 1952569"/>
              <a:gd name="connsiteY2" fmla="*/ 690113 h 5240548"/>
              <a:gd name="connsiteX3" fmla="*/ 1542814 w 1952569"/>
              <a:gd name="connsiteY3" fmla="*/ 1466491 h 5240548"/>
              <a:gd name="connsiteX4" fmla="*/ 1836112 w 1952569"/>
              <a:gd name="connsiteY4" fmla="*/ 2415397 h 5240548"/>
              <a:gd name="connsiteX5" fmla="*/ 1939629 w 1952569"/>
              <a:gd name="connsiteY5" fmla="*/ 3260785 h 5240548"/>
              <a:gd name="connsiteX6" fmla="*/ 1913750 w 1952569"/>
              <a:gd name="connsiteY6" fmla="*/ 3933646 h 5240548"/>
              <a:gd name="connsiteX7" fmla="*/ 1810233 w 1952569"/>
              <a:gd name="connsiteY7" fmla="*/ 4623758 h 5240548"/>
              <a:gd name="connsiteX8" fmla="*/ 1620452 w 1952569"/>
              <a:gd name="connsiteY8" fmla="*/ 5149970 h 5240548"/>
              <a:gd name="connsiteX9" fmla="*/ 1620452 w 1952569"/>
              <a:gd name="connsiteY9" fmla="*/ 5167223 h 5240548"/>
              <a:gd name="connsiteX0" fmla="*/ 0 w 2238353"/>
              <a:gd name="connsiteY0" fmla="*/ 0 h 5383448"/>
              <a:gd name="connsiteX1" fmla="*/ 845186 w 2238353"/>
              <a:gd name="connsiteY1" fmla="*/ 375813 h 5383448"/>
              <a:gd name="connsiteX2" fmla="*/ 1345519 w 2238353"/>
              <a:gd name="connsiteY2" fmla="*/ 833013 h 5383448"/>
              <a:gd name="connsiteX3" fmla="*/ 1828598 w 2238353"/>
              <a:gd name="connsiteY3" fmla="*/ 1609391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45186 w 2238353"/>
              <a:gd name="connsiteY1" fmla="*/ 375813 h 5383448"/>
              <a:gd name="connsiteX2" fmla="*/ 1345519 w 2238353"/>
              <a:gd name="connsiteY2" fmla="*/ 833013 h 5383448"/>
              <a:gd name="connsiteX3" fmla="*/ 1828598 w 2238353"/>
              <a:gd name="connsiteY3" fmla="*/ 1609391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19306 w 2238353"/>
              <a:gd name="connsiteY1" fmla="*/ 393066 h 5383448"/>
              <a:gd name="connsiteX2" fmla="*/ 1345519 w 2238353"/>
              <a:gd name="connsiteY2" fmla="*/ 833013 h 5383448"/>
              <a:gd name="connsiteX3" fmla="*/ 1828598 w 2238353"/>
              <a:gd name="connsiteY3" fmla="*/ 1609391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19306 w 2238353"/>
              <a:gd name="connsiteY1" fmla="*/ 393066 h 5383448"/>
              <a:gd name="connsiteX2" fmla="*/ 1328266 w 2238353"/>
              <a:gd name="connsiteY2" fmla="*/ 858893 h 5383448"/>
              <a:gd name="connsiteX3" fmla="*/ 1828598 w 2238353"/>
              <a:gd name="connsiteY3" fmla="*/ 1609391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19306 w 2238353"/>
              <a:gd name="connsiteY1" fmla="*/ 393066 h 5383448"/>
              <a:gd name="connsiteX2" fmla="*/ 1328266 w 2238353"/>
              <a:gd name="connsiteY2" fmla="*/ 858893 h 5383448"/>
              <a:gd name="connsiteX3" fmla="*/ 1828598 w 2238353"/>
              <a:gd name="connsiteY3" fmla="*/ 1609391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19306 w 2238353"/>
              <a:gd name="connsiteY1" fmla="*/ 393066 h 5383448"/>
              <a:gd name="connsiteX2" fmla="*/ 1328266 w 2238353"/>
              <a:gd name="connsiteY2" fmla="*/ 858893 h 5383448"/>
              <a:gd name="connsiteX3" fmla="*/ 1819972 w 2238353"/>
              <a:gd name="connsiteY3" fmla="*/ 1618017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19306 w 2238353"/>
              <a:gd name="connsiteY1" fmla="*/ 393066 h 5383448"/>
              <a:gd name="connsiteX2" fmla="*/ 1328266 w 2238353"/>
              <a:gd name="connsiteY2" fmla="*/ 858893 h 5383448"/>
              <a:gd name="connsiteX3" fmla="*/ 1819972 w 2238353"/>
              <a:gd name="connsiteY3" fmla="*/ 1618017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8"/>
              <a:gd name="connsiteX1" fmla="*/ 819306 w 2238353"/>
              <a:gd name="connsiteY1" fmla="*/ 393066 h 5383448"/>
              <a:gd name="connsiteX2" fmla="*/ 1328266 w 2238353"/>
              <a:gd name="connsiteY2" fmla="*/ 858893 h 5383448"/>
              <a:gd name="connsiteX3" fmla="*/ 1819972 w 2238353"/>
              <a:gd name="connsiteY3" fmla="*/ 1618017 h 5383448"/>
              <a:gd name="connsiteX4" fmla="*/ 2121896 w 2238353"/>
              <a:gd name="connsiteY4" fmla="*/ 2558297 h 5383448"/>
              <a:gd name="connsiteX5" fmla="*/ 2225413 w 2238353"/>
              <a:gd name="connsiteY5" fmla="*/ 3403685 h 5383448"/>
              <a:gd name="connsiteX6" fmla="*/ 2199534 w 2238353"/>
              <a:gd name="connsiteY6" fmla="*/ 4076546 h 5383448"/>
              <a:gd name="connsiteX7" fmla="*/ 2096017 w 2238353"/>
              <a:gd name="connsiteY7" fmla="*/ 4766658 h 5383448"/>
              <a:gd name="connsiteX8" fmla="*/ 1906236 w 2238353"/>
              <a:gd name="connsiteY8" fmla="*/ 5292870 h 5383448"/>
              <a:gd name="connsiteX9" fmla="*/ 1906236 w 2238353"/>
              <a:gd name="connsiteY9" fmla="*/ 5310123 h 5383448"/>
              <a:gd name="connsiteX0" fmla="*/ 0 w 2238353"/>
              <a:gd name="connsiteY0" fmla="*/ 0 h 5383447"/>
              <a:gd name="connsiteX1" fmla="*/ 819306 w 2238353"/>
              <a:gd name="connsiteY1" fmla="*/ 393066 h 5383447"/>
              <a:gd name="connsiteX2" fmla="*/ 1328266 w 2238353"/>
              <a:gd name="connsiteY2" fmla="*/ 858893 h 5383447"/>
              <a:gd name="connsiteX3" fmla="*/ 1819972 w 2238353"/>
              <a:gd name="connsiteY3" fmla="*/ 1618017 h 5383447"/>
              <a:gd name="connsiteX4" fmla="*/ 2121896 w 2238353"/>
              <a:gd name="connsiteY4" fmla="*/ 2558297 h 5383447"/>
              <a:gd name="connsiteX5" fmla="*/ 2225413 w 2238353"/>
              <a:gd name="connsiteY5" fmla="*/ 3403685 h 5383447"/>
              <a:gd name="connsiteX6" fmla="*/ 2199534 w 2238353"/>
              <a:gd name="connsiteY6" fmla="*/ 4076546 h 5383447"/>
              <a:gd name="connsiteX7" fmla="*/ 2070138 w 2238353"/>
              <a:gd name="connsiteY7" fmla="*/ 4766658 h 5383447"/>
              <a:gd name="connsiteX8" fmla="*/ 1906236 w 2238353"/>
              <a:gd name="connsiteY8" fmla="*/ 5292870 h 5383447"/>
              <a:gd name="connsiteX9" fmla="*/ 1906236 w 2238353"/>
              <a:gd name="connsiteY9" fmla="*/ 5310123 h 5383447"/>
              <a:gd name="connsiteX0" fmla="*/ 0 w 2238353"/>
              <a:gd name="connsiteY0" fmla="*/ 0 h 5383447"/>
              <a:gd name="connsiteX1" fmla="*/ 819306 w 2238353"/>
              <a:gd name="connsiteY1" fmla="*/ 393066 h 5383447"/>
              <a:gd name="connsiteX2" fmla="*/ 1328266 w 2238353"/>
              <a:gd name="connsiteY2" fmla="*/ 858893 h 5383447"/>
              <a:gd name="connsiteX3" fmla="*/ 1819972 w 2238353"/>
              <a:gd name="connsiteY3" fmla="*/ 1618017 h 5383447"/>
              <a:gd name="connsiteX4" fmla="*/ 2121896 w 2238353"/>
              <a:gd name="connsiteY4" fmla="*/ 2558297 h 5383447"/>
              <a:gd name="connsiteX5" fmla="*/ 2225413 w 2238353"/>
              <a:gd name="connsiteY5" fmla="*/ 3403685 h 5383447"/>
              <a:gd name="connsiteX6" fmla="*/ 2199534 w 2238353"/>
              <a:gd name="connsiteY6" fmla="*/ 4076546 h 5383447"/>
              <a:gd name="connsiteX7" fmla="*/ 2070138 w 2238353"/>
              <a:gd name="connsiteY7" fmla="*/ 4766658 h 5383447"/>
              <a:gd name="connsiteX8" fmla="*/ 1906236 w 2238353"/>
              <a:gd name="connsiteY8" fmla="*/ 5292870 h 5383447"/>
              <a:gd name="connsiteX9" fmla="*/ 1906236 w 2238353"/>
              <a:gd name="connsiteY9" fmla="*/ 5310123 h 5383447"/>
              <a:gd name="connsiteX0" fmla="*/ 0 w 2221100"/>
              <a:gd name="connsiteY0" fmla="*/ 0 h 5383447"/>
              <a:gd name="connsiteX1" fmla="*/ 819306 w 2221100"/>
              <a:gd name="connsiteY1" fmla="*/ 393066 h 5383447"/>
              <a:gd name="connsiteX2" fmla="*/ 1328266 w 2221100"/>
              <a:gd name="connsiteY2" fmla="*/ 858893 h 5383447"/>
              <a:gd name="connsiteX3" fmla="*/ 1819972 w 2221100"/>
              <a:gd name="connsiteY3" fmla="*/ 1618017 h 5383447"/>
              <a:gd name="connsiteX4" fmla="*/ 2121896 w 2221100"/>
              <a:gd name="connsiteY4" fmla="*/ 2558297 h 5383447"/>
              <a:gd name="connsiteX5" fmla="*/ 2199534 w 2221100"/>
              <a:gd name="connsiteY5" fmla="*/ 3403685 h 5383447"/>
              <a:gd name="connsiteX6" fmla="*/ 2199534 w 2221100"/>
              <a:gd name="connsiteY6" fmla="*/ 4076546 h 5383447"/>
              <a:gd name="connsiteX7" fmla="*/ 2070138 w 2221100"/>
              <a:gd name="connsiteY7" fmla="*/ 4766658 h 5383447"/>
              <a:gd name="connsiteX8" fmla="*/ 1906236 w 2221100"/>
              <a:gd name="connsiteY8" fmla="*/ 5292870 h 5383447"/>
              <a:gd name="connsiteX9" fmla="*/ 1906236 w 2221100"/>
              <a:gd name="connsiteY9" fmla="*/ 5310123 h 5383447"/>
              <a:gd name="connsiteX0" fmla="*/ 0 w 2229727"/>
              <a:gd name="connsiteY0" fmla="*/ 0 h 5383447"/>
              <a:gd name="connsiteX1" fmla="*/ 819306 w 2229727"/>
              <a:gd name="connsiteY1" fmla="*/ 393066 h 5383447"/>
              <a:gd name="connsiteX2" fmla="*/ 1328266 w 2229727"/>
              <a:gd name="connsiteY2" fmla="*/ 858893 h 5383447"/>
              <a:gd name="connsiteX3" fmla="*/ 1819972 w 2229727"/>
              <a:gd name="connsiteY3" fmla="*/ 1618017 h 5383447"/>
              <a:gd name="connsiteX4" fmla="*/ 2121896 w 2229727"/>
              <a:gd name="connsiteY4" fmla="*/ 2558297 h 5383447"/>
              <a:gd name="connsiteX5" fmla="*/ 2216787 w 2229727"/>
              <a:gd name="connsiteY5" fmla="*/ 3420938 h 5383447"/>
              <a:gd name="connsiteX6" fmla="*/ 2199534 w 2229727"/>
              <a:gd name="connsiteY6" fmla="*/ 4076546 h 5383447"/>
              <a:gd name="connsiteX7" fmla="*/ 2070138 w 2229727"/>
              <a:gd name="connsiteY7" fmla="*/ 4766658 h 5383447"/>
              <a:gd name="connsiteX8" fmla="*/ 1906236 w 2229727"/>
              <a:gd name="connsiteY8" fmla="*/ 5292870 h 5383447"/>
              <a:gd name="connsiteX9" fmla="*/ 1906236 w 2229727"/>
              <a:gd name="connsiteY9" fmla="*/ 5310123 h 538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727" h="5383447">
                <a:moveTo>
                  <a:pt x="0" y="0"/>
                </a:moveTo>
                <a:cubicBezTo>
                  <a:pt x="120051" y="51039"/>
                  <a:pt x="597928" y="249917"/>
                  <a:pt x="819306" y="393066"/>
                </a:cubicBezTo>
                <a:cubicBezTo>
                  <a:pt x="1040684" y="536215"/>
                  <a:pt x="1161488" y="654735"/>
                  <a:pt x="1328266" y="858893"/>
                </a:cubicBezTo>
                <a:cubicBezTo>
                  <a:pt x="1495044" y="1063051"/>
                  <a:pt x="1687700" y="1334783"/>
                  <a:pt x="1819972" y="1618017"/>
                </a:cubicBezTo>
                <a:cubicBezTo>
                  <a:pt x="1952244" y="1901251"/>
                  <a:pt x="2055760" y="2257810"/>
                  <a:pt x="2121896" y="2558297"/>
                </a:cubicBezTo>
                <a:cubicBezTo>
                  <a:pt x="2188032" y="2858784"/>
                  <a:pt x="2203847" y="3167897"/>
                  <a:pt x="2216787" y="3420938"/>
                </a:cubicBezTo>
                <a:cubicBezTo>
                  <a:pt x="2229727" y="3673979"/>
                  <a:pt x="2223976" y="3852259"/>
                  <a:pt x="2199534" y="4076546"/>
                </a:cubicBezTo>
                <a:cubicBezTo>
                  <a:pt x="2175093" y="4300833"/>
                  <a:pt x="2119021" y="4563937"/>
                  <a:pt x="2070138" y="4766658"/>
                </a:cubicBezTo>
                <a:cubicBezTo>
                  <a:pt x="2021255" y="4969379"/>
                  <a:pt x="1933553" y="5202293"/>
                  <a:pt x="1906236" y="5292870"/>
                </a:cubicBezTo>
                <a:cubicBezTo>
                  <a:pt x="1878919" y="5383447"/>
                  <a:pt x="1892577" y="5347504"/>
                  <a:pt x="1906236" y="5310123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347049" y="-17253"/>
            <a:ext cx="1683588" cy="3812876"/>
          </a:xfrm>
          <a:custGeom>
            <a:avLst/>
            <a:gdLst>
              <a:gd name="connsiteX0" fmla="*/ 0 w 1699404"/>
              <a:gd name="connsiteY0" fmla="*/ 0 h 3812876"/>
              <a:gd name="connsiteX1" fmla="*/ 483079 w 1699404"/>
              <a:gd name="connsiteY1" fmla="*/ 336430 h 3812876"/>
              <a:gd name="connsiteX2" fmla="*/ 1000664 w 1699404"/>
              <a:gd name="connsiteY2" fmla="*/ 948906 h 3812876"/>
              <a:gd name="connsiteX3" fmla="*/ 1440611 w 1699404"/>
              <a:gd name="connsiteY3" fmla="*/ 1871932 h 3812876"/>
              <a:gd name="connsiteX4" fmla="*/ 1664898 w 1699404"/>
              <a:gd name="connsiteY4" fmla="*/ 3165895 h 3812876"/>
              <a:gd name="connsiteX5" fmla="*/ 1647645 w 1699404"/>
              <a:gd name="connsiteY5" fmla="*/ 3812876 h 3812876"/>
              <a:gd name="connsiteX6" fmla="*/ 1647645 w 1699404"/>
              <a:gd name="connsiteY6" fmla="*/ 3812876 h 3812876"/>
              <a:gd name="connsiteX0" fmla="*/ 0 w 1700841"/>
              <a:gd name="connsiteY0" fmla="*/ 0 h 3812876"/>
              <a:gd name="connsiteX1" fmla="*/ 483079 w 1700841"/>
              <a:gd name="connsiteY1" fmla="*/ 336430 h 3812876"/>
              <a:gd name="connsiteX2" fmla="*/ 1000664 w 1700841"/>
              <a:gd name="connsiteY2" fmla="*/ 948906 h 3812876"/>
              <a:gd name="connsiteX3" fmla="*/ 1431985 w 1700841"/>
              <a:gd name="connsiteY3" fmla="*/ 1906437 h 3812876"/>
              <a:gd name="connsiteX4" fmla="*/ 1664898 w 1700841"/>
              <a:gd name="connsiteY4" fmla="*/ 3165895 h 3812876"/>
              <a:gd name="connsiteX5" fmla="*/ 1647645 w 1700841"/>
              <a:gd name="connsiteY5" fmla="*/ 3812876 h 3812876"/>
              <a:gd name="connsiteX6" fmla="*/ 1647645 w 1700841"/>
              <a:gd name="connsiteY6" fmla="*/ 3812876 h 3812876"/>
              <a:gd name="connsiteX0" fmla="*/ 0 w 1700841"/>
              <a:gd name="connsiteY0" fmla="*/ 0 h 3812876"/>
              <a:gd name="connsiteX1" fmla="*/ 483079 w 1700841"/>
              <a:gd name="connsiteY1" fmla="*/ 336430 h 3812876"/>
              <a:gd name="connsiteX2" fmla="*/ 1000664 w 1700841"/>
              <a:gd name="connsiteY2" fmla="*/ 974786 h 3812876"/>
              <a:gd name="connsiteX3" fmla="*/ 1431985 w 1700841"/>
              <a:gd name="connsiteY3" fmla="*/ 1906437 h 3812876"/>
              <a:gd name="connsiteX4" fmla="*/ 1664898 w 1700841"/>
              <a:gd name="connsiteY4" fmla="*/ 3165895 h 3812876"/>
              <a:gd name="connsiteX5" fmla="*/ 1647645 w 1700841"/>
              <a:gd name="connsiteY5" fmla="*/ 3812876 h 3812876"/>
              <a:gd name="connsiteX6" fmla="*/ 1647645 w 1700841"/>
              <a:gd name="connsiteY6" fmla="*/ 3812876 h 3812876"/>
              <a:gd name="connsiteX0" fmla="*/ 0 w 1683588"/>
              <a:gd name="connsiteY0" fmla="*/ 0 h 3812876"/>
              <a:gd name="connsiteX1" fmla="*/ 483079 w 1683588"/>
              <a:gd name="connsiteY1" fmla="*/ 336430 h 3812876"/>
              <a:gd name="connsiteX2" fmla="*/ 1000664 w 1683588"/>
              <a:gd name="connsiteY2" fmla="*/ 974786 h 3812876"/>
              <a:gd name="connsiteX3" fmla="*/ 1431985 w 1683588"/>
              <a:gd name="connsiteY3" fmla="*/ 1906437 h 3812876"/>
              <a:gd name="connsiteX4" fmla="*/ 1647645 w 1683588"/>
              <a:gd name="connsiteY4" fmla="*/ 3148642 h 3812876"/>
              <a:gd name="connsiteX5" fmla="*/ 1647645 w 1683588"/>
              <a:gd name="connsiteY5" fmla="*/ 3812876 h 3812876"/>
              <a:gd name="connsiteX6" fmla="*/ 1647645 w 1683588"/>
              <a:gd name="connsiteY6" fmla="*/ 3812876 h 38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588" h="3812876">
                <a:moveTo>
                  <a:pt x="0" y="0"/>
                </a:moveTo>
                <a:cubicBezTo>
                  <a:pt x="158151" y="89139"/>
                  <a:pt x="316302" y="173966"/>
                  <a:pt x="483079" y="336430"/>
                </a:cubicBezTo>
                <a:cubicBezTo>
                  <a:pt x="649856" y="498894"/>
                  <a:pt x="842513" y="713118"/>
                  <a:pt x="1000664" y="974786"/>
                </a:cubicBezTo>
                <a:cubicBezTo>
                  <a:pt x="1158815" y="1236454"/>
                  <a:pt x="1324155" y="1544128"/>
                  <a:pt x="1431985" y="1906437"/>
                </a:cubicBezTo>
                <a:cubicBezTo>
                  <a:pt x="1539815" y="2268746"/>
                  <a:pt x="1611702" y="2830902"/>
                  <a:pt x="1647645" y="3148642"/>
                </a:cubicBezTo>
                <a:cubicBezTo>
                  <a:pt x="1683588" y="3466382"/>
                  <a:pt x="1647645" y="3702170"/>
                  <a:pt x="1647645" y="3812876"/>
                </a:cubicBezTo>
                <a:lnTo>
                  <a:pt x="1647645" y="3812876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 descr="depositphotos_32958623-stock-photo-businessman-with-briefcas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2974" y="571480"/>
            <a:ext cx="3500462" cy="5643602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>
            <a:stCxn id="44" idx="5"/>
          </p:cNvCxnSpPr>
          <p:nvPr/>
        </p:nvCxnSpPr>
        <p:spPr>
          <a:xfrm flipV="1">
            <a:off x="4994694" y="3786190"/>
            <a:ext cx="791752" cy="943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14876" y="4500570"/>
            <a:ext cx="128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357686" y="5214950"/>
            <a:ext cx="1428760" cy="64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857620" y="5857892"/>
            <a:ext cx="1714512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3071802" y="0"/>
            <a:ext cx="1784350" cy="4518660"/>
          </a:xfrm>
          <a:custGeom>
            <a:avLst/>
            <a:gdLst>
              <a:gd name="connsiteX0" fmla="*/ 0 w 1771650"/>
              <a:gd name="connsiteY0" fmla="*/ 0 h 4503420"/>
              <a:gd name="connsiteX1" fmla="*/ 381000 w 1771650"/>
              <a:gd name="connsiteY1" fmla="*/ 236220 h 4503420"/>
              <a:gd name="connsiteX2" fmla="*/ 784860 w 1771650"/>
              <a:gd name="connsiteY2" fmla="*/ 556260 h 4503420"/>
              <a:gd name="connsiteX3" fmla="*/ 1242060 w 1771650"/>
              <a:gd name="connsiteY3" fmla="*/ 1165860 h 4503420"/>
              <a:gd name="connsiteX4" fmla="*/ 1577340 w 1771650"/>
              <a:gd name="connsiteY4" fmla="*/ 1958340 h 4503420"/>
              <a:gd name="connsiteX5" fmla="*/ 1744980 w 1771650"/>
              <a:gd name="connsiteY5" fmla="*/ 2933700 h 4503420"/>
              <a:gd name="connsiteX6" fmla="*/ 1737360 w 1771650"/>
              <a:gd name="connsiteY6" fmla="*/ 3741420 h 4503420"/>
              <a:gd name="connsiteX7" fmla="*/ 1615440 w 1771650"/>
              <a:gd name="connsiteY7" fmla="*/ 4503420 h 4503420"/>
              <a:gd name="connsiteX0" fmla="*/ 0 w 1774190"/>
              <a:gd name="connsiteY0" fmla="*/ 0 h 4503420"/>
              <a:gd name="connsiteX1" fmla="*/ 381000 w 1774190"/>
              <a:gd name="connsiteY1" fmla="*/ 236220 h 4503420"/>
              <a:gd name="connsiteX2" fmla="*/ 784860 w 1774190"/>
              <a:gd name="connsiteY2" fmla="*/ 556260 h 4503420"/>
              <a:gd name="connsiteX3" fmla="*/ 1242060 w 1774190"/>
              <a:gd name="connsiteY3" fmla="*/ 1165860 h 4503420"/>
              <a:gd name="connsiteX4" fmla="*/ 1562100 w 1774190"/>
              <a:gd name="connsiteY4" fmla="*/ 1943100 h 4503420"/>
              <a:gd name="connsiteX5" fmla="*/ 1744980 w 1774190"/>
              <a:gd name="connsiteY5" fmla="*/ 2933700 h 4503420"/>
              <a:gd name="connsiteX6" fmla="*/ 1737360 w 1774190"/>
              <a:gd name="connsiteY6" fmla="*/ 3741420 h 4503420"/>
              <a:gd name="connsiteX7" fmla="*/ 1615440 w 1774190"/>
              <a:gd name="connsiteY7" fmla="*/ 4503420 h 4503420"/>
              <a:gd name="connsiteX0" fmla="*/ 0 w 1774190"/>
              <a:gd name="connsiteY0" fmla="*/ 0 h 4503420"/>
              <a:gd name="connsiteX1" fmla="*/ 411480 w 1774190"/>
              <a:gd name="connsiteY1" fmla="*/ 220980 h 4503420"/>
              <a:gd name="connsiteX2" fmla="*/ 784860 w 1774190"/>
              <a:gd name="connsiteY2" fmla="*/ 556260 h 4503420"/>
              <a:gd name="connsiteX3" fmla="*/ 1242060 w 1774190"/>
              <a:gd name="connsiteY3" fmla="*/ 1165860 h 4503420"/>
              <a:gd name="connsiteX4" fmla="*/ 1562100 w 1774190"/>
              <a:gd name="connsiteY4" fmla="*/ 1943100 h 4503420"/>
              <a:gd name="connsiteX5" fmla="*/ 1744980 w 1774190"/>
              <a:gd name="connsiteY5" fmla="*/ 2933700 h 4503420"/>
              <a:gd name="connsiteX6" fmla="*/ 1737360 w 1774190"/>
              <a:gd name="connsiteY6" fmla="*/ 3741420 h 4503420"/>
              <a:gd name="connsiteX7" fmla="*/ 1615440 w 1774190"/>
              <a:gd name="connsiteY7" fmla="*/ 4503420 h 4503420"/>
              <a:gd name="connsiteX0" fmla="*/ 0 w 1774190"/>
              <a:gd name="connsiteY0" fmla="*/ 0 h 4518660"/>
              <a:gd name="connsiteX1" fmla="*/ 411480 w 1774190"/>
              <a:gd name="connsiteY1" fmla="*/ 220980 h 4518660"/>
              <a:gd name="connsiteX2" fmla="*/ 784860 w 1774190"/>
              <a:gd name="connsiteY2" fmla="*/ 556260 h 4518660"/>
              <a:gd name="connsiteX3" fmla="*/ 1242060 w 1774190"/>
              <a:gd name="connsiteY3" fmla="*/ 1165860 h 4518660"/>
              <a:gd name="connsiteX4" fmla="*/ 1562100 w 1774190"/>
              <a:gd name="connsiteY4" fmla="*/ 1943100 h 4518660"/>
              <a:gd name="connsiteX5" fmla="*/ 1744980 w 1774190"/>
              <a:gd name="connsiteY5" fmla="*/ 2933700 h 4518660"/>
              <a:gd name="connsiteX6" fmla="*/ 1737360 w 1774190"/>
              <a:gd name="connsiteY6" fmla="*/ 3741420 h 4518660"/>
              <a:gd name="connsiteX7" fmla="*/ 1645920 w 1774190"/>
              <a:gd name="connsiteY7" fmla="*/ 4518660 h 4518660"/>
              <a:gd name="connsiteX0" fmla="*/ 0 w 1784350"/>
              <a:gd name="connsiteY0" fmla="*/ 0 h 4518660"/>
              <a:gd name="connsiteX1" fmla="*/ 411480 w 1784350"/>
              <a:gd name="connsiteY1" fmla="*/ 220980 h 4518660"/>
              <a:gd name="connsiteX2" fmla="*/ 784860 w 1784350"/>
              <a:gd name="connsiteY2" fmla="*/ 556260 h 4518660"/>
              <a:gd name="connsiteX3" fmla="*/ 1242060 w 1784350"/>
              <a:gd name="connsiteY3" fmla="*/ 1165860 h 4518660"/>
              <a:gd name="connsiteX4" fmla="*/ 1562100 w 1784350"/>
              <a:gd name="connsiteY4" fmla="*/ 1943100 h 4518660"/>
              <a:gd name="connsiteX5" fmla="*/ 1744980 w 1784350"/>
              <a:gd name="connsiteY5" fmla="*/ 2933700 h 4518660"/>
              <a:gd name="connsiteX6" fmla="*/ 1767840 w 1784350"/>
              <a:gd name="connsiteY6" fmla="*/ 3764280 h 4518660"/>
              <a:gd name="connsiteX7" fmla="*/ 1645920 w 1784350"/>
              <a:gd name="connsiteY7" fmla="*/ 4518660 h 451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350" h="4518660">
                <a:moveTo>
                  <a:pt x="0" y="0"/>
                </a:moveTo>
                <a:cubicBezTo>
                  <a:pt x="125095" y="71755"/>
                  <a:pt x="280670" y="128270"/>
                  <a:pt x="411480" y="220980"/>
                </a:cubicBezTo>
                <a:cubicBezTo>
                  <a:pt x="542290" y="313690"/>
                  <a:pt x="646430" y="398780"/>
                  <a:pt x="784860" y="556260"/>
                </a:cubicBezTo>
                <a:cubicBezTo>
                  <a:pt x="923290" y="713740"/>
                  <a:pt x="1112520" y="934720"/>
                  <a:pt x="1242060" y="1165860"/>
                </a:cubicBezTo>
                <a:cubicBezTo>
                  <a:pt x="1371600" y="1397000"/>
                  <a:pt x="1478280" y="1648460"/>
                  <a:pt x="1562100" y="1943100"/>
                </a:cubicBezTo>
                <a:cubicBezTo>
                  <a:pt x="1645920" y="2237740"/>
                  <a:pt x="1710690" y="2630170"/>
                  <a:pt x="1744980" y="2933700"/>
                </a:cubicBezTo>
                <a:cubicBezTo>
                  <a:pt x="1779270" y="3237230"/>
                  <a:pt x="1784350" y="3500120"/>
                  <a:pt x="1767840" y="3764280"/>
                </a:cubicBezTo>
                <a:cubicBezTo>
                  <a:pt x="1751330" y="4028440"/>
                  <a:pt x="1696085" y="4268470"/>
                  <a:pt x="1645920" y="451866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Малярка цветная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143248"/>
            <a:ext cx="2358275" cy="2708358"/>
          </a:xfrm>
          <a:prstGeom prst="rect">
            <a:avLst/>
          </a:prstGeom>
        </p:spPr>
      </p:pic>
      <p:pic>
        <p:nvPicPr>
          <p:cNvPr id="18" name="Picture 1" descr="C:\Users\tanya\Desktop\музика\Mustang_facebook_logo1 - копия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786454"/>
            <a:ext cx="1500166" cy="1071546"/>
          </a:xfrm>
          <a:prstGeom prst="rect">
            <a:avLst/>
          </a:prstGeom>
          <a:noFill/>
        </p:spPr>
      </p:pic>
      <p:sp>
        <p:nvSpPr>
          <p:cNvPr id="11" name="Блок-схема: задержка 10"/>
          <p:cNvSpPr/>
          <p:nvPr/>
        </p:nvSpPr>
        <p:spPr>
          <a:xfrm>
            <a:off x="0" y="0"/>
            <a:ext cx="4643438" cy="6858000"/>
          </a:xfrm>
          <a:prstGeom prst="flowChartDelay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1" grpId="0"/>
      <p:bldP spid="62" grpId="0"/>
      <p:bldP spid="64" grpId="0"/>
      <p:bldP spid="21" grpId="0" animBg="1"/>
      <p:bldP spid="30" grpId="0" animBg="1"/>
      <p:bldP spid="44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 ÐµÐ·ÑÐ»ÑÑÐ°Ñ Ð¿Ð¾ÑÑÐºÑ Ð·Ð¾Ð±ÑÐ°Ð¶ÐµÐ½Ñ Ð·Ð° Ð·Ð°Ð¿Ð¸ÑÐ¾Ð¼ &quot;Ð¿Ð°Ð·Ð»Ð¸ Ð³ÑÐ°ÑÐ¸ÐºÐ°&quot;"/>
          <p:cNvSpPr>
            <a:spLocks noChangeAspect="1" noChangeArrowheads="1"/>
          </p:cNvSpPr>
          <p:nvPr/>
        </p:nvSpPr>
        <p:spPr bwMode="auto">
          <a:xfrm>
            <a:off x="3000363" y="1917947"/>
            <a:ext cx="874398" cy="87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1028" name="AutoShape 4" descr="Ð ÐµÐ·ÑÐ»ÑÑÐ°Ñ Ð¿Ð¾ÑÑÐºÑ Ð·Ð¾Ð±ÑÐ°Ð¶ÐµÐ½Ñ Ð·Ð° Ð·Ð°Ð¿Ð¸ÑÐ¾Ð¼ &quot;Ð¿Ð°Ð·Ð»Ð¸ Ð³ÑÐ°ÑÐ¸ÐºÐ°&quot;"/>
          <p:cNvSpPr>
            <a:spLocks noChangeAspect="1" noChangeArrowheads="1"/>
          </p:cNvSpPr>
          <p:nvPr/>
        </p:nvSpPr>
        <p:spPr bwMode="auto">
          <a:xfrm>
            <a:off x="155576" y="0"/>
            <a:ext cx="874394" cy="87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pic>
        <p:nvPicPr>
          <p:cNvPr id="2" name="Picture 2" descr="ÐÐ°ÐºÑÐ²Ð°Ð»ÑÐ½Ð¸Ð¹ ÑÐºÐ¾ÑÑ ÐÑÐ¾Ð·Ð¾Ñ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357694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4" descr="ÐÐ°ÐºÑÐ²Ð°Ð»ÑÐ½Ð¸Ð¹ ÐºÐ¾Ð»ÑÐ¾ÑÐ¾Ð²Ð¸Ð¹ ÑÐºÐ¾Ñ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357694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 descr="ÐÐ°ÐºÑÐ²Ð°Ð»ÑÐ½Ð¸Ð¹ ÑÐºÐ¾ÑÑ Ð· Ð»Ð¾Ð³Ð¾ÑÐ¸Ð¿Ð¾Ð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85926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4" name="Picture 10" descr="ÐÐ°Ð½ÑÐµÐ»ÑÑÑÑÐºÐ¸Ð¹ ÑÐºÐ¾ÑÑ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071810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6" name="Picture 12" descr="ÐÐ²Ð¾ÑÑÐ¾ÑÐ¾Ð½Ð½Ñ ÑÑÑÑÑÐºÐ° ÑÐ¾Ð½Ðº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357694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8" name="Picture 14" descr="ÐÐ²Ð¾ÑÑÐ¾ÑÐ¾Ð½Ð½ÑÐ¹ ÑÐºÐ¾ÑÑ Ð½Ð° ÑÐ¿ÑÐ½ÐµÐ½ÑÐ¹ Ð¾ÑÐ½Ð¾Ð²Ñ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357694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0" name="Picture 16" descr="ÐÐ²Ð¾ÑÑÐ¾ÑÐ¾Ð½Ð½ÑÐ¹ Ð°ÐºÑÐ¸Ð»Ð¾Ð²Ð¸Ð¹ ÑÐºÐ¾ÑÑ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071810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2" name="Picture 18" descr="Ð¡ÐºÐ¾ÑÑ Ð´Ð²Ð¾ÑÑÐ¾ÑÐ¾Ð½Ð½ÑÐ¹ Ð½Ð° ÑÐºÐ°Ð½Ð¸Ð½Ð½ÑÐ¹ Ð¾ÑÐ½Ð¾Ð²Ñ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3071810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4" name="Picture 20" descr="ÐÐ²Ð¾ÑÑÐ¾ÑÐ¾Ð½Ð½ÑÐ¹ ÑÐºÐ¾ÑÑ Ð½Ð° Ð¿Ð¾Ð»ÑÐ¿ÑÐ¾Ð¿ÑÐ»ÐµÐ½Ð¾Ð²ÑÐ¹ Ð¾ÑÐ½Ð¾Ð²Ñ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3071810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6" name="Picture 22" descr="ÐÐ°Ð»ÑÑÐ½Ð° ÑÑÑÑÑÐºÐ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5643578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8" name="Picture 24" descr="ÐÐ·Ð¾Ð»ÐµÐ½ÑÐ° ÐÐÐ¥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1785926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50" name="Picture 26" descr="Ð¡Ð°Ð½ÑÐµÑÐ½ÑÑÐ½Ð° ÑÑÑÑÑÐºÐ°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5643578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52" name="Picture 28" descr="ÐÑÐ¼Ð¾Ð²Ð°Ð½Ð° ÑÑÑÑÑÐºÐ°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298" y="5643578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54" name="Picture 30" descr="ÐÑÐ¾ÑÐµÑÑÐ¹Ð½Ð° Ð°ÑÐ¼Ð¾Ð²Ð°Ð½Ð° ÑÑÑÑÑÐºÐ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1538" y="500042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56" name="Picture 32" descr="ÐÑÐ¼Ð¾Ð²Ð°Ð½Ð° ÑÑÑÑÑÐºÐ° Ð³Ð¾ÑÐ¿Ð¾Ð´Ð°ÑÑÑÐºÐ°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1538" y="4357694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58" name="Picture 34" descr="Ð¡ÐºÐ»Ð¾Ð²Ð¾Ð»Ð¾ÐºÐ¾Ð½Ð½Ð° Ð°ÑÐ¼Ð¾Ð²Ð°Ð½Ð° ÑÑÑÑÑÐºÐ°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1538" y="3071810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60" name="Picture 36" descr="ÐÐ»ÑÐ¼ÑÐ½ÑÑÐ²Ð° ÑÑÑÑÑÐºÐ°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71538" y="1785926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62" name="Picture 38" descr="ÐÑÐ¾ÑÐµÑÑÐ¹Ð½Ð° Ð°Ð»ÑÐ¼ÑÐ½ÑÑÐ²Ð° ÑÑÑÑÑÐºÐ°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0298" y="1785926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64" name="Picture 40" descr="ÐÐ»ÑÐ¼ÑÐ½ÑÑÐ²Ð° ÑÑÑÑÑÐºÐ° ÐÑÐ¼Ð¾Ð²Ð°Ð½Ð°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786578" y="500042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66" name="Picture 42" descr="ÐÐµÑÐ°Ð»ÑÐ·Ð¾Ð²Ð°Ð½Ð° ÑÑÑÑÑÐºÐ°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57818" y="500042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68" name="Picture 44" descr="Ð¡ÑÑÑÑÐºÐ° Ð¿ÑÐ¾ÑÐ¸ ÐºÐ¾Ð²Ð·Ð°Ð½Ð½Ñ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929058" y="500042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70" name="Picture 46" descr="Ð¡Ð¸Ð³Ð½Ð°Ð»ÑÐ½Ð° ÑÑÑÑÑÐºÐ°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00298" y="500042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72" name="Picture 48" descr="ÐÐ²Ð¾ÑÑÐ¾ÑÐ¾Ð½Ð½Ñ ÑÑÑÑÑÐºÐ¸ Ð¡Ð¿ÐµÑÑÐ°Ð»ÑÐ½Ñ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86578" y="1785926"/>
            <a:ext cx="1214445" cy="87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54" name="Группа 53"/>
          <p:cNvGrpSpPr/>
          <p:nvPr/>
        </p:nvGrpSpPr>
        <p:grpSpPr>
          <a:xfrm>
            <a:off x="1142976" y="1785926"/>
            <a:ext cx="1143008" cy="214314"/>
            <a:chOff x="1214414" y="1785926"/>
            <a:chExt cx="928694" cy="285752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2571736" y="1785926"/>
            <a:ext cx="1143008" cy="214314"/>
            <a:chOff x="1214414" y="1785926"/>
            <a:chExt cx="928694" cy="285752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4000496" y="1785926"/>
            <a:ext cx="1143008" cy="214314"/>
            <a:chOff x="1214414" y="1785926"/>
            <a:chExt cx="928694" cy="28575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5429256" y="1785926"/>
            <a:ext cx="1143008" cy="214314"/>
            <a:chOff x="1214414" y="1785926"/>
            <a:chExt cx="928694" cy="28575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6858016" y="1785926"/>
            <a:ext cx="1143008" cy="214314"/>
            <a:chOff x="1214414" y="1785926"/>
            <a:chExt cx="928694" cy="285752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1142976" y="3071810"/>
            <a:ext cx="1143008" cy="214314"/>
            <a:chOff x="1214414" y="1785926"/>
            <a:chExt cx="928694" cy="28575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2571736" y="3071810"/>
            <a:ext cx="1143008" cy="214314"/>
            <a:chOff x="1214414" y="1785926"/>
            <a:chExt cx="928694" cy="285752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5500694" y="3071810"/>
            <a:ext cx="1143008" cy="214314"/>
            <a:chOff x="1214414" y="1785926"/>
            <a:chExt cx="928694" cy="28575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>
            <a:off x="6929454" y="3071810"/>
            <a:ext cx="1143008" cy="214314"/>
            <a:chOff x="1214414" y="1785926"/>
            <a:chExt cx="928694" cy="285752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1214414" y="4357694"/>
            <a:ext cx="1143008" cy="214314"/>
            <a:chOff x="1214414" y="1785926"/>
            <a:chExt cx="928694" cy="285752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2643174" y="4357694"/>
            <a:ext cx="1143008" cy="214314"/>
            <a:chOff x="1214414" y="1785926"/>
            <a:chExt cx="928694" cy="285752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4071934" y="4357694"/>
            <a:ext cx="1143008" cy="214314"/>
            <a:chOff x="1214414" y="1785926"/>
            <a:chExt cx="928694" cy="285752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5500694" y="4357694"/>
            <a:ext cx="1143008" cy="214314"/>
            <a:chOff x="1214414" y="1785926"/>
            <a:chExt cx="928694" cy="285752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па 95"/>
          <p:cNvGrpSpPr/>
          <p:nvPr/>
        </p:nvGrpSpPr>
        <p:grpSpPr>
          <a:xfrm>
            <a:off x="6929454" y="4357694"/>
            <a:ext cx="1143008" cy="214314"/>
            <a:chOff x="1214414" y="1785926"/>
            <a:chExt cx="928694" cy="285752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>
            <a:off x="2643174" y="5643578"/>
            <a:ext cx="1143008" cy="214314"/>
            <a:chOff x="1214414" y="1785926"/>
            <a:chExt cx="928694" cy="285752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4000496" y="5643578"/>
            <a:ext cx="1143008" cy="214314"/>
            <a:chOff x="1214414" y="1785926"/>
            <a:chExt cx="928694" cy="285752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5357818" y="5643578"/>
            <a:ext cx="1143008" cy="214314"/>
            <a:chOff x="1214414" y="1785926"/>
            <a:chExt cx="928694" cy="285752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2571736" y="400050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ПАКУВАЛЬНИЙ СКОТЧ ПРОЗОРИЙ</a:t>
            </a:r>
            <a:endParaRPr lang="ru-RU" sz="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000496" y="400050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ПАКУВАЛЬНИЙ КОЛЬОРОВИЙ СКОТЧ</a:t>
            </a:r>
            <a:endParaRPr lang="ru-RU" sz="800" dirty="0"/>
          </a:p>
        </p:txBody>
      </p:sp>
      <p:grpSp>
        <p:nvGrpSpPr>
          <p:cNvPr id="111" name="Группа 110"/>
          <p:cNvGrpSpPr/>
          <p:nvPr/>
        </p:nvGrpSpPr>
        <p:grpSpPr>
          <a:xfrm>
            <a:off x="4071934" y="3071810"/>
            <a:ext cx="1143008" cy="214314"/>
            <a:chOff x="1214414" y="1785926"/>
            <a:chExt cx="928694" cy="28575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1071538" y="500042"/>
            <a:ext cx="1143008" cy="214314"/>
            <a:chOff x="1214414" y="1785926"/>
            <a:chExt cx="928694" cy="285752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>
            <a:off x="2500298" y="500042"/>
            <a:ext cx="1143008" cy="214314"/>
            <a:chOff x="1214414" y="1785926"/>
            <a:chExt cx="928694" cy="285752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/>
          <p:nvPr/>
        </p:nvGrpSpPr>
        <p:grpSpPr>
          <a:xfrm>
            <a:off x="3929058" y="500042"/>
            <a:ext cx="1143008" cy="214314"/>
            <a:chOff x="1214414" y="1785926"/>
            <a:chExt cx="928694" cy="285752"/>
          </a:xfrm>
        </p:grpSpPr>
        <p:cxnSp>
          <p:nvCxnSpPr>
            <p:cNvPr id="121" name="Прямая соединительная линия 120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122"/>
          <p:cNvGrpSpPr/>
          <p:nvPr/>
        </p:nvGrpSpPr>
        <p:grpSpPr>
          <a:xfrm>
            <a:off x="5357818" y="500042"/>
            <a:ext cx="1143008" cy="214314"/>
            <a:chOff x="1214414" y="1785926"/>
            <a:chExt cx="928694" cy="285752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Группа 125"/>
          <p:cNvGrpSpPr/>
          <p:nvPr/>
        </p:nvGrpSpPr>
        <p:grpSpPr>
          <a:xfrm>
            <a:off x="6786578" y="500042"/>
            <a:ext cx="1143008" cy="214314"/>
            <a:chOff x="1214414" y="1785926"/>
            <a:chExt cx="928694" cy="285752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 rot="16200000" flipV="1">
              <a:off x="1178695" y="1821645"/>
              <a:ext cx="285752" cy="21431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1214414" y="1785926"/>
              <a:ext cx="928694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4000496" y="142873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ПАКУВАЛЬНИЙ СКОТЧ З ЛОГОТИПОМ</a:t>
            </a:r>
            <a:endParaRPr lang="ru-RU" sz="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858016" y="271462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/>
              <a:t>КАНЦЕЛЯРСЬКИЙ СКОТЧ</a:t>
            </a:r>
            <a:endParaRPr lang="ru-RU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500694" y="400050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ДВОСТОРОННЯ СТРІЧКА ТОНКА</a:t>
            </a:r>
            <a:endParaRPr lang="ru-RU" sz="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6858016" y="400050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ДВОСТОРОННІЙ СКОТЧ НА СПІНЕНІЙ ОСНОВІ</a:t>
            </a:r>
            <a:endParaRPr lang="ru-RU" sz="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071934" y="2714620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ДВОСТОРОННІЙ АКРИЛОВИЙ СКОТЧ</a:t>
            </a:r>
            <a:endParaRPr lang="ru-RU" sz="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571736" y="271462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СКОТЧ ДВОСТОРОННІЙ НА ТКАНИННІЙ ОСНОВІ</a:t>
            </a:r>
            <a:endParaRPr lang="ru-RU" sz="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429256" y="27146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cap="all" dirty="0" smtClean="0"/>
              <a:t>ДВОСТОРОННІЙ СКОТЧ НА ПОЛІПРОПІЛЕНОВІЙ ОСНОВІ</a:t>
            </a:r>
            <a:endParaRPr lang="ru-RU" sz="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286380" y="5357826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dirty="0" smtClean="0"/>
              <a:t>МАЛЯРНА СТРІЧКА</a:t>
            </a:r>
            <a:endParaRPr lang="ru-RU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500694" y="1500174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dirty="0" smtClean="0"/>
              <a:t>ІЗОЛЕНТА ПВХ</a:t>
            </a:r>
            <a:endParaRPr lang="ru-RU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929058" y="5357826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САНТЕХНІЧНА СТРІЧКА</a:t>
            </a:r>
            <a:endParaRPr lang="ru-RU" sz="900" dirty="0"/>
          </a:p>
        </p:txBody>
      </p:sp>
      <p:sp>
        <p:nvSpPr>
          <p:cNvPr id="140" name="TextBox 139"/>
          <p:cNvSpPr txBox="1"/>
          <p:nvPr/>
        </p:nvSpPr>
        <p:spPr>
          <a:xfrm>
            <a:off x="2571736" y="5357826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dirty="0" smtClean="0"/>
              <a:t>АРМОВАНА СТРІЧКА</a:t>
            </a:r>
            <a:endParaRPr lang="ru-RU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071538" y="1428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ПРОФЕСІЙНА АРМОВАНА СТРІЧКА</a:t>
            </a:r>
            <a:endParaRPr lang="ru-RU" sz="9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142976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АРМОВАНА СТРІЧКА ГОСПОДАРСЬКА</a:t>
            </a:r>
            <a:endParaRPr lang="ru-RU" sz="9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71538" y="27146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СКЛОВОЛОКОННА АРМОВАНА СТРІЧКА</a:t>
            </a:r>
            <a:endParaRPr lang="ru-RU" sz="9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071538" y="1500174"/>
            <a:ext cx="1388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dirty="0" smtClean="0"/>
              <a:t>АЛЮМІНІЄВА СТРІЧКА</a:t>
            </a:r>
            <a:endParaRPr lang="ru-RU" sz="1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00298" y="14287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ПРОФЕСІЙНА АЛЮМІНІЄВА СТРІЧКА</a:t>
            </a:r>
            <a:endParaRPr lang="ru-RU" sz="9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786578" y="1428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АЛЮМІНІЄВА СТРІЧКА АРМОВАНА</a:t>
            </a:r>
            <a:endParaRPr lang="ru-RU" sz="900" dirty="0"/>
          </a:p>
        </p:txBody>
      </p:sp>
      <p:sp>
        <p:nvSpPr>
          <p:cNvPr id="148" name="TextBox 147"/>
          <p:cNvSpPr txBox="1"/>
          <p:nvPr/>
        </p:nvSpPr>
        <p:spPr>
          <a:xfrm>
            <a:off x="5357818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МЕТАЛІЗОВАНА СТРІЧКА</a:t>
            </a:r>
            <a:endParaRPr lang="ru-RU" sz="900" dirty="0"/>
          </a:p>
        </p:txBody>
      </p:sp>
      <p:sp>
        <p:nvSpPr>
          <p:cNvPr id="149" name="TextBox 148"/>
          <p:cNvSpPr txBox="1"/>
          <p:nvPr/>
        </p:nvSpPr>
        <p:spPr>
          <a:xfrm>
            <a:off x="3929058" y="1428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СТРІЧКА ПРОТИ КОВЗАННЯ</a:t>
            </a:r>
            <a:endParaRPr lang="ru-RU" sz="9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428860" y="214290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dirty="0" smtClean="0"/>
              <a:t>СИГНАЛЬНА СТРІЧКА</a:t>
            </a:r>
            <a:endParaRPr lang="ru-RU" sz="1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786578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cap="all" dirty="0" smtClean="0"/>
              <a:t>ДВОСТОРОННІ СТРІЧКИ СПЕЦІАЛЬНІ</a:t>
            </a:r>
            <a:endParaRPr lang="ru-RU" sz="900" dirty="0"/>
          </a:p>
        </p:txBody>
      </p:sp>
      <p:pic>
        <p:nvPicPr>
          <p:cNvPr id="132" name="Picture 1" descr="C:\Users\tanya\Desktop\музика\Mustang_facebook_logo1 - копия (2)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786454"/>
            <a:ext cx="1428728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8" grpId="0"/>
      <p:bldP spid="149" grpId="0"/>
      <p:bldP spid="150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бренду починається з 1997 р.</a:t>
            </a: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642910" y="4500570"/>
            <a:ext cx="1285884" cy="157163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071670" y="3786190"/>
            <a:ext cx="1357322" cy="1857388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571868" y="3214686"/>
            <a:ext cx="1357322" cy="192882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072066" y="2714620"/>
            <a:ext cx="1357322" cy="2000264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6572264" y="2143116"/>
            <a:ext cx="1428760" cy="214314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224" y="400050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28612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2016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271462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2017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21455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2018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6" y="164305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2019</a:t>
            </a:r>
            <a:endParaRPr lang="ru-RU" sz="2800" b="1" dirty="0"/>
          </a:p>
        </p:txBody>
      </p:sp>
      <p:pic>
        <p:nvPicPr>
          <p:cNvPr id="15" name="Picture 1" descr="C:\Users\tanya\Desktop\музика\Mustang_facebook_logo1 - копия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786454"/>
            <a:ext cx="142872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Рекламна продукція</a:t>
            </a:r>
            <a:endParaRPr lang="ru-RU" dirty="0"/>
          </a:p>
        </p:txBody>
      </p:sp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2928076" cy="2919067"/>
          </a:xfrm>
          <a:prstGeom prst="rect">
            <a:avLst/>
          </a:prstGeom>
          <a:noFill/>
        </p:spPr>
      </p:pic>
      <p:pic>
        <p:nvPicPr>
          <p:cNvPr id="1032" name="Picture 8" descr="Ð ÐµÐ·ÑÐ»ÑÑÐ°Ñ Ð¿Ð¾ÑÑÐºÑ Ð·Ð¾Ð±ÑÐ°Ð¶ÐµÐ½Ñ Ð·Ð° Ð·Ð°Ð¿Ð¸ÑÐ¾Ð¼ &quot;leaf graphic image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00"/>
            <a:ext cx="3929090" cy="35719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000496" y="1643050"/>
            <a:ext cx="1214446" cy="92869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1571612"/>
            <a:ext cx="1428760" cy="107157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715140" y="3143248"/>
            <a:ext cx="857256" cy="78581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43372" y="2857496"/>
            <a:ext cx="1285884" cy="10715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786314" y="4357694"/>
            <a:ext cx="1071570" cy="928694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3438" y="5143488"/>
            <a:ext cx="1928826" cy="171451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2214554"/>
            <a:ext cx="750462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ручки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000892" y="4214818"/>
            <a:ext cx="1357322" cy="1214446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143504" y="3571876"/>
            <a:ext cx="1143008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футболки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5000636"/>
            <a:ext cx="1108445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блокноти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6000768"/>
            <a:ext cx="1500197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Бонуси,акції,подарунки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072462" y="4929198"/>
            <a:ext cx="757451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кепки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572396" y="3643314"/>
            <a:ext cx="1021433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рюкзаки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29520" y="2214554"/>
            <a:ext cx="1045479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журнали</a:t>
            </a:r>
            <a:endParaRPr lang="ru-RU" dirty="0"/>
          </a:p>
        </p:txBody>
      </p:sp>
      <p:pic>
        <p:nvPicPr>
          <p:cNvPr id="24" name="Picture 1" descr="C:\Users\tanya\Desktop\музика\Mustang_facebook_logo1 - копия (2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64" y="5786454"/>
            <a:ext cx="1571636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2368164" y="3111121"/>
            <a:ext cx="669292" cy="670625"/>
          </a:xfrm>
          <a:custGeom>
            <a:avLst/>
            <a:gdLst>
              <a:gd name="connsiteX0" fmla="*/ 230188 w 857647"/>
              <a:gd name="connsiteY0" fmla="*/ 741760 h 758428"/>
              <a:gd name="connsiteX1" fmla="*/ 270669 w 857647"/>
              <a:gd name="connsiteY1" fmla="*/ 703660 h 758428"/>
              <a:gd name="connsiteX2" fmla="*/ 270669 w 857647"/>
              <a:gd name="connsiteY2" fmla="*/ 670322 h 758428"/>
              <a:gd name="connsiteX3" fmla="*/ 294481 w 857647"/>
              <a:gd name="connsiteY3" fmla="*/ 627460 h 758428"/>
              <a:gd name="connsiteX4" fmla="*/ 373063 w 857647"/>
              <a:gd name="connsiteY4" fmla="*/ 613172 h 758428"/>
              <a:gd name="connsiteX5" fmla="*/ 463550 w 857647"/>
              <a:gd name="connsiteY5" fmla="*/ 620316 h 758428"/>
              <a:gd name="connsiteX6" fmla="*/ 520700 w 857647"/>
              <a:gd name="connsiteY6" fmla="*/ 582216 h 758428"/>
              <a:gd name="connsiteX7" fmla="*/ 532606 w 857647"/>
              <a:gd name="connsiteY7" fmla="*/ 496491 h 758428"/>
              <a:gd name="connsiteX8" fmla="*/ 568325 w 857647"/>
              <a:gd name="connsiteY8" fmla="*/ 463153 h 758428"/>
              <a:gd name="connsiteX9" fmla="*/ 635000 w 857647"/>
              <a:gd name="connsiteY9" fmla="*/ 470297 h 758428"/>
              <a:gd name="connsiteX10" fmla="*/ 696913 w 857647"/>
              <a:gd name="connsiteY10" fmla="*/ 422672 h 758428"/>
              <a:gd name="connsiteX11" fmla="*/ 749300 w 857647"/>
              <a:gd name="connsiteY11" fmla="*/ 401241 h 758428"/>
              <a:gd name="connsiteX12" fmla="*/ 744538 w 857647"/>
              <a:gd name="connsiteY12" fmla="*/ 370285 h 758428"/>
              <a:gd name="connsiteX13" fmla="*/ 758825 w 857647"/>
              <a:gd name="connsiteY13" fmla="*/ 348853 h 758428"/>
              <a:gd name="connsiteX14" fmla="*/ 844550 w 857647"/>
              <a:gd name="connsiteY14" fmla="*/ 344091 h 758428"/>
              <a:gd name="connsiteX15" fmla="*/ 837406 w 857647"/>
              <a:gd name="connsiteY15" fmla="*/ 282178 h 758428"/>
              <a:gd name="connsiteX16" fmla="*/ 789781 w 857647"/>
              <a:gd name="connsiteY16" fmla="*/ 246460 h 758428"/>
              <a:gd name="connsiteX17" fmla="*/ 799306 w 857647"/>
              <a:gd name="connsiteY17" fmla="*/ 184547 h 758428"/>
              <a:gd name="connsiteX18" fmla="*/ 801688 w 857647"/>
              <a:gd name="connsiteY18" fmla="*/ 158353 h 758428"/>
              <a:gd name="connsiteX19" fmla="*/ 756444 w 857647"/>
              <a:gd name="connsiteY19" fmla="*/ 155972 h 758428"/>
              <a:gd name="connsiteX20" fmla="*/ 739775 w 857647"/>
              <a:gd name="connsiteY20" fmla="*/ 139303 h 758428"/>
              <a:gd name="connsiteX21" fmla="*/ 694531 w 857647"/>
              <a:gd name="connsiteY21" fmla="*/ 144066 h 758428"/>
              <a:gd name="connsiteX22" fmla="*/ 654050 w 857647"/>
              <a:gd name="connsiteY22" fmla="*/ 122635 h 758428"/>
              <a:gd name="connsiteX23" fmla="*/ 639763 w 857647"/>
              <a:gd name="connsiteY23" fmla="*/ 60722 h 758428"/>
              <a:gd name="connsiteX24" fmla="*/ 539750 w 857647"/>
              <a:gd name="connsiteY24" fmla="*/ 5953 h 758428"/>
              <a:gd name="connsiteX25" fmla="*/ 492125 w 857647"/>
              <a:gd name="connsiteY25" fmla="*/ 25003 h 758428"/>
              <a:gd name="connsiteX26" fmla="*/ 470694 w 857647"/>
              <a:gd name="connsiteY26" fmla="*/ 53578 h 758428"/>
              <a:gd name="connsiteX27" fmla="*/ 420688 w 857647"/>
              <a:gd name="connsiteY27" fmla="*/ 60722 h 758428"/>
              <a:gd name="connsiteX28" fmla="*/ 358775 w 857647"/>
              <a:gd name="connsiteY28" fmla="*/ 113110 h 758428"/>
              <a:gd name="connsiteX29" fmla="*/ 313531 w 857647"/>
              <a:gd name="connsiteY29" fmla="*/ 127397 h 758428"/>
              <a:gd name="connsiteX30" fmla="*/ 256381 w 857647"/>
              <a:gd name="connsiteY30" fmla="*/ 184547 h 758428"/>
              <a:gd name="connsiteX31" fmla="*/ 177800 w 857647"/>
              <a:gd name="connsiteY31" fmla="*/ 215503 h 758428"/>
              <a:gd name="connsiteX32" fmla="*/ 130175 w 857647"/>
              <a:gd name="connsiteY32" fmla="*/ 298847 h 758428"/>
              <a:gd name="connsiteX33" fmla="*/ 15875 w 857647"/>
              <a:gd name="connsiteY33" fmla="*/ 386953 h 758428"/>
              <a:gd name="connsiteX34" fmla="*/ 34925 w 857647"/>
              <a:gd name="connsiteY34" fmla="*/ 448866 h 758428"/>
              <a:gd name="connsiteX35" fmla="*/ 18256 w 857647"/>
              <a:gd name="connsiteY35" fmla="*/ 546497 h 758428"/>
              <a:gd name="connsiteX36" fmla="*/ 70644 w 857647"/>
              <a:gd name="connsiteY36" fmla="*/ 608410 h 758428"/>
              <a:gd name="connsiteX37" fmla="*/ 70644 w 857647"/>
              <a:gd name="connsiteY37" fmla="*/ 672703 h 758428"/>
              <a:gd name="connsiteX38" fmla="*/ 130175 w 857647"/>
              <a:gd name="connsiteY38" fmla="*/ 701278 h 758428"/>
              <a:gd name="connsiteX39" fmla="*/ 177800 w 857647"/>
              <a:gd name="connsiteY39" fmla="*/ 753666 h 758428"/>
              <a:gd name="connsiteX40" fmla="*/ 230188 w 857647"/>
              <a:gd name="connsiteY40" fmla="*/ 741760 h 7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7647" h="758428">
                <a:moveTo>
                  <a:pt x="230188" y="741760"/>
                </a:moveTo>
                <a:cubicBezTo>
                  <a:pt x="245666" y="733426"/>
                  <a:pt x="263922" y="715566"/>
                  <a:pt x="270669" y="703660"/>
                </a:cubicBezTo>
                <a:cubicBezTo>
                  <a:pt x="277416" y="691754"/>
                  <a:pt x="266700" y="683022"/>
                  <a:pt x="270669" y="670322"/>
                </a:cubicBezTo>
                <a:cubicBezTo>
                  <a:pt x="274638" y="657622"/>
                  <a:pt x="277415" y="636985"/>
                  <a:pt x="294481" y="627460"/>
                </a:cubicBezTo>
                <a:cubicBezTo>
                  <a:pt x="311547" y="617935"/>
                  <a:pt x="344885" y="614363"/>
                  <a:pt x="373063" y="613172"/>
                </a:cubicBezTo>
                <a:cubicBezTo>
                  <a:pt x="401241" y="611981"/>
                  <a:pt x="438944" y="625475"/>
                  <a:pt x="463550" y="620316"/>
                </a:cubicBezTo>
                <a:cubicBezTo>
                  <a:pt x="488156" y="615157"/>
                  <a:pt x="509191" y="602853"/>
                  <a:pt x="520700" y="582216"/>
                </a:cubicBezTo>
                <a:cubicBezTo>
                  <a:pt x="532209" y="561579"/>
                  <a:pt x="524669" y="516335"/>
                  <a:pt x="532606" y="496491"/>
                </a:cubicBezTo>
                <a:cubicBezTo>
                  <a:pt x="540543" y="476647"/>
                  <a:pt x="551259" y="467519"/>
                  <a:pt x="568325" y="463153"/>
                </a:cubicBezTo>
                <a:cubicBezTo>
                  <a:pt x="585391" y="458787"/>
                  <a:pt x="613569" y="477044"/>
                  <a:pt x="635000" y="470297"/>
                </a:cubicBezTo>
                <a:cubicBezTo>
                  <a:pt x="656431" y="463550"/>
                  <a:pt x="677863" y="434181"/>
                  <a:pt x="696913" y="422672"/>
                </a:cubicBezTo>
                <a:cubicBezTo>
                  <a:pt x="715963" y="411163"/>
                  <a:pt x="741363" y="409972"/>
                  <a:pt x="749300" y="401241"/>
                </a:cubicBezTo>
                <a:cubicBezTo>
                  <a:pt x="757237" y="392510"/>
                  <a:pt x="742950" y="379016"/>
                  <a:pt x="744538" y="370285"/>
                </a:cubicBezTo>
                <a:cubicBezTo>
                  <a:pt x="746126" y="361554"/>
                  <a:pt x="742156" y="353219"/>
                  <a:pt x="758825" y="348853"/>
                </a:cubicBezTo>
                <a:cubicBezTo>
                  <a:pt x="775494" y="344487"/>
                  <a:pt x="831453" y="355203"/>
                  <a:pt x="844550" y="344091"/>
                </a:cubicBezTo>
                <a:cubicBezTo>
                  <a:pt x="857647" y="332979"/>
                  <a:pt x="846534" y="298450"/>
                  <a:pt x="837406" y="282178"/>
                </a:cubicBezTo>
                <a:cubicBezTo>
                  <a:pt x="828278" y="265906"/>
                  <a:pt x="796131" y="262732"/>
                  <a:pt x="789781" y="246460"/>
                </a:cubicBezTo>
                <a:cubicBezTo>
                  <a:pt x="783431" y="230188"/>
                  <a:pt x="797322" y="199231"/>
                  <a:pt x="799306" y="184547"/>
                </a:cubicBezTo>
                <a:cubicBezTo>
                  <a:pt x="801290" y="169863"/>
                  <a:pt x="808832" y="163115"/>
                  <a:pt x="801688" y="158353"/>
                </a:cubicBezTo>
                <a:cubicBezTo>
                  <a:pt x="794544" y="153591"/>
                  <a:pt x="766763" y="159147"/>
                  <a:pt x="756444" y="155972"/>
                </a:cubicBezTo>
                <a:cubicBezTo>
                  <a:pt x="746125" y="152797"/>
                  <a:pt x="750094" y="141287"/>
                  <a:pt x="739775" y="139303"/>
                </a:cubicBezTo>
                <a:cubicBezTo>
                  <a:pt x="729456" y="137319"/>
                  <a:pt x="708819" y="146844"/>
                  <a:pt x="694531" y="144066"/>
                </a:cubicBezTo>
                <a:cubicBezTo>
                  <a:pt x="680243" y="141288"/>
                  <a:pt x="663178" y="136526"/>
                  <a:pt x="654050" y="122635"/>
                </a:cubicBezTo>
                <a:cubicBezTo>
                  <a:pt x="644922" y="108744"/>
                  <a:pt x="658813" y="80169"/>
                  <a:pt x="639763" y="60722"/>
                </a:cubicBezTo>
                <a:cubicBezTo>
                  <a:pt x="620713" y="41275"/>
                  <a:pt x="564356" y="11906"/>
                  <a:pt x="539750" y="5953"/>
                </a:cubicBezTo>
                <a:cubicBezTo>
                  <a:pt x="515144" y="0"/>
                  <a:pt x="503634" y="17066"/>
                  <a:pt x="492125" y="25003"/>
                </a:cubicBezTo>
                <a:cubicBezTo>
                  <a:pt x="480616" y="32941"/>
                  <a:pt x="482600" y="47625"/>
                  <a:pt x="470694" y="53578"/>
                </a:cubicBezTo>
                <a:cubicBezTo>
                  <a:pt x="458788" y="59531"/>
                  <a:pt x="439341" y="50800"/>
                  <a:pt x="420688" y="60722"/>
                </a:cubicBezTo>
                <a:cubicBezTo>
                  <a:pt x="402035" y="70644"/>
                  <a:pt x="376634" y="101998"/>
                  <a:pt x="358775" y="113110"/>
                </a:cubicBezTo>
                <a:cubicBezTo>
                  <a:pt x="340916" y="124222"/>
                  <a:pt x="330597" y="115491"/>
                  <a:pt x="313531" y="127397"/>
                </a:cubicBezTo>
                <a:cubicBezTo>
                  <a:pt x="296465" y="139303"/>
                  <a:pt x="279003" y="169863"/>
                  <a:pt x="256381" y="184547"/>
                </a:cubicBezTo>
                <a:cubicBezTo>
                  <a:pt x="233759" y="199231"/>
                  <a:pt x="198834" y="196453"/>
                  <a:pt x="177800" y="215503"/>
                </a:cubicBezTo>
                <a:cubicBezTo>
                  <a:pt x="156766" y="234553"/>
                  <a:pt x="157163" y="270272"/>
                  <a:pt x="130175" y="298847"/>
                </a:cubicBezTo>
                <a:cubicBezTo>
                  <a:pt x="103188" y="327422"/>
                  <a:pt x="31750" y="361950"/>
                  <a:pt x="15875" y="386953"/>
                </a:cubicBezTo>
                <a:cubicBezTo>
                  <a:pt x="0" y="411956"/>
                  <a:pt x="34528" y="422275"/>
                  <a:pt x="34925" y="448866"/>
                </a:cubicBezTo>
                <a:cubicBezTo>
                  <a:pt x="35322" y="475457"/>
                  <a:pt x="12303" y="519906"/>
                  <a:pt x="18256" y="546497"/>
                </a:cubicBezTo>
                <a:cubicBezTo>
                  <a:pt x="24209" y="573088"/>
                  <a:pt x="61913" y="587376"/>
                  <a:pt x="70644" y="608410"/>
                </a:cubicBezTo>
                <a:cubicBezTo>
                  <a:pt x="79375" y="629444"/>
                  <a:pt x="60722" y="657225"/>
                  <a:pt x="70644" y="672703"/>
                </a:cubicBezTo>
                <a:cubicBezTo>
                  <a:pt x="80566" y="688181"/>
                  <a:pt x="112316" y="687784"/>
                  <a:pt x="130175" y="701278"/>
                </a:cubicBezTo>
                <a:cubicBezTo>
                  <a:pt x="148034" y="714772"/>
                  <a:pt x="157956" y="748904"/>
                  <a:pt x="177800" y="753666"/>
                </a:cubicBezTo>
                <a:cubicBezTo>
                  <a:pt x="197644" y="758428"/>
                  <a:pt x="214710" y="750094"/>
                  <a:pt x="230188" y="74176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550276" y="3523113"/>
            <a:ext cx="491206" cy="637988"/>
          </a:xfrm>
          <a:custGeom>
            <a:avLst/>
            <a:gdLst>
              <a:gd name="connsiteX0" fmla="*/ 1587 w 629443"/>
              <a:gd name="connsiteY0" fmla="*/ 280590 h 721518"/>
              <a:gd name="connsiteX1" fmla="*/ 39687 w 629443"/>
              <a:gd name="connsiteY1" fmla="*/ 313928 h 721518"/>
              <a:gd name="connsiteX2" fmla="*/ 32543 w 629443"/>
              <a:gd name="connsiteY2" fmla="*/ 335359 h 721518"/>
              <a:gd name="connsiteX3" fmla="*/ 89693 w 629443"/>
              <a:gd name="connsiteY3" fmla="*/ 352028 h 721518"/>
              <a:gd name="connsiteX4" fmla="*/ 106362 w 629443"/>
              <a:gd name="connsiteY4" fmla="*/ 390128 h 721518"/>
              <a:gd name="connsiteX5" fmla="*/ 170656 w 629443"/>
              <a:gd name="connsiteY5" fmla="*/ 409178 h 721518"/>
              <a:gd name="connsiteX6" fmla="*/ 196850 w 629443"/>
              <a:gd name="connsiteY6" fmla="*/ 463946 h 721518"/>
              <a:gd name="connsiteX7" fmla="*/ 251618 w 629443"/>
              <a:gd name="connsiteY7" fmla="*/ 463946 h 721518"/>
              <a:gd name="connsiteX8" fmla="*/ 289718 w 629443"/>
              <a:gd name="connsiteY8" fmla="*/ 547290 h 721518"/>
              <a:gd name="connsiteX9" fmla="*/ 287337 w 629443"/>
              <a:gd name="connsiteY9" fmla="*/ 599678 h 721518"/>
              <a:gd name="connsiteX10" fmla="*/ 313531 w 629443"/>
              <a:gd name="connsiteY10" fmla="*/ 609203 h 721518"/>
              <a:gd name="connsiteX11" fmla="*/ 265906 w 629443"/>
              <a:gd name="connsiteY11" fmla="*/ 642540 h 721518"/>
              <a:gd name="connsiteX12" fmla="*/ 296862 w 629443"/>
              <a:gd name="connsiteY12" fmla="*/ 649684 h 721518"/>
              <a:gd name="connsiteX13" fmla="*/ 342106 w 629443"/>
              <a:gd name="connsiteY13" fmla="*/ 716359 h 721518"/>
              <a:gd name="connsiteX14" fmla="*/ 380206 w 629443"/>
              <a:gd name="connsiteY14" fmla="*/ 680640 h 721518"/>
              <a:gd name="connsiteX15" fmla="*/ 389731 w 629443"/>
              <a:gd name="connsiteY15" fmla="*/ 609203 h 721518"/>
              <a:gd name="connsiteX16" fmla="*/ 525462 w 629443"/>
              <a:gd name="connsiteY16" fmla="*/ 499665 h 721518"/>
              <a:gd name="connsiteX17" fmla="*/ 565943 w 629443"/>
              <a:gd name="connsiteY17" fmla="*/ 463946 h 721518"/>
              <a:gd name="connsiteX18" fmla="*/ 613568 w 629443"/>
              <a:gd name="connsiteY18" fmla="*/ 449659 h 721518"/>
              <a:gd name="connsiteX19" fmla="*/ 606425 w 629443"/>
              <a:gd name="connsiteY19" fmla="*/ 402034 h 721518"/>
              <a:gd name="connsiteX20" fmla="*/ 627856 w 629443"/>
              <a:gd name="connsiteY20" fmla="*/ 363934 h 721518"/>
              <a:gd name="connsiteX21" fmla="*/ 615950 w 629443"/>
              <a:gd name="connsiteY21" fmla="*/ 325834 h 721518"/>
              <a:gd name="connsiteX22" fmla="*/ 601662 w 629443"/>
              <a:gd name="connsiteY22" fmla="*/ 306784 h 721518"/>
              <a:gd name="connsiteX23" fmla="*/ 506412 w 629443"/>
              <a:gd name="connsiteY23" fmla="*/ 275828 h 721518"/>
              <a:gd name="connsiteX24" fmla="*/ 487362 w 629443"/>
              <a:gd name="connsiteY24" fmla="*/ 204390 h 721518"/>
              <a:gd name="connsiteX25" fmla="*/ 451643 w 629443"/>
              <a:gd name="connsiteY25" fmla="*/ 199628 h 721518"/>
              <a:gd name="connsiteX26" fmla="*/ 456406 w 629443"/>
              <a:gd name="connsiteY26" fmla="*/ 123428 h 721518"/>
              <a:gd name="connsiteX27" fmla="*/ 408781 w 629443"/>
              <a:gd name="connsiteY27" fmla="*/ 63896 h 721518"/>
              <a:gd name="connsiteX28" fmla="*/ 401637 w 629443"/>
              <a:gd name="connsiteY28" fmla="*/ 9128 h 721518"/>
              <a:gd name="connsiteX29" fmla="*/ 334962 w 629443"/>
              <a:gd name="connsiteY29" fmla="*/ 9128 h 721518"/>
              <a:gd name="connsiteX30" fmla="*/ 311150 w 629443"/>
              <a:gd name="connsiteY30" fmla="*/ 32940 h 721518"/>
              <a:gd name="connsiteX31" fmla="*/ 296862 w 629443"/>
              <a:gd name="connsiteY31" fmla="*/ 121046 h 721518"/>
              <a:gd name="connsiteX32" fmla="*/ 251618 w 629443"/>
              <a:gd name="connsiteY32" fmla="*/ 159146 h 721518"/>
              <a:gd name="connsiteX33" fmla="*/ 168275 w 629443"/>
              <a:gd name="connsiteY33" fmla="*/ 166290 h 721518"/>
              <a:gd name="connsiteX34" fmla="*/ 125412 w 629443"/>
              <a:gd name="connsiteY34" fmla="*/ 156765 h 721518"/>
              <a:gd name="connsiteX35" fmla="*/ 58737 w 629443"/>
              <a:gd name="connsiteY35" fmla="*/ 171053 h 721518"/>
              <a:gd name="connsiteX36" fmla="*/ 49212 w 629443"/>
              <a:gd name="connsiteY36" fmla="*/ 228203 h 721518"/>
              <a:gd name="connsiteX37" fmla="*/ 1587 w 629443"/>
              <a:gd name="connsiteY37" fmla="*/ 28059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29443" h="721518">
                <a:moveTo>
                  <a:pt x="1587" y="280590"/>
                </a:moveTo>
                <a:cubicBezTo>
                  <a:pt x="0" y="294877"/>
                  <a:pt x="34528" y="304800"/>
                  <a:pt x="39687" y="313928"/>
                </a:cubicBezTo>
                <a:cubicBezTo>
                  <a:pt x="44846" y="323056"/>
                  <a:pt x="24209" y="329009"/>
                  <a:pt x="32543" y="335359"/>
                </a:cubicBezTo>
                <a:cubicBezTo>
                  <a:pt x="40877" y="341709"/>
                  <a:pt x="77390" y="342900"/>
                  <a:pt x="89693" y="352028"/>
                </a:cubicBezTo>
                <a:cubicBezTo>
                  <a:pt x="101996" y="361156"/>
                  <a:pt x="92868" y="380603"/>
                  <a:pt x="106362" y="390128"/>
                </a:cubicBezTo>
                <a:cubicBezTo>
                  <a:pt x="119856" y="399653"/>
                  <a:pt x="155575" y="396875"/>
                  <a:pt x="170656" y="409178"/>
                </a:cubicBezTo>
                <a:cubicBezTo>
                  <a:pt x="185737" y="421481"/>
                  <a:pt x="183356" y="454818"/>
                  <a:pt x="196850" y="463946"/>
                </a:cubicBezTo>
                <a:cubicBezTo>
                  <a:pt x="210344" y="473074"/>
                  <a:pt x="236140" y="450055"/>
                  <a:pt x="251618" y="463946"/>
                </a:cubicBezTo>
                <a:cubicBezTo>
                  <a:pt x="267096" y="477837"/>
                  <a:pt x="283765" y="524668"/>
                  <a:pt x="289718" y="547290"/>
                </a:cubicBezTo>
                <a:cubicBezTo>
                  <a:pt x="295671" y="569912"/>
                  <a:pt x="283368" y="589359"/>
                  <a:pt x="287337" y="599678"/>
                </a:cubicBezTo>
                <a:cubicBezTo>
                  <a:pt x="291306" y="609997"/>
                  <a:pt x="317103" y="602059"/>
                  <a:pt x="313531" y="609203"/>
                </a:cubicBezTo>
                <a:cubicBezTo>
                  <a:pt x="309959" y="616347"/>
                  <a:pt x="268684" y="635793"/>
                  <a:pt x="265906" y="642540"/>
                </a:cubicBezTo>
                <a:cubicBezTo>
                  <a:pt x="263128" y="649287"/>
                  <a:pt x="284162" y="637381"/>
                  <a:pt x="296862" y="649684"/>
                </a:cubicBezTo>
                <a:cubicBezTo>
                  <a:pt x="309562" y="661987"/>
                  <a:pt x="328215" y="711200"/>
                  <a:pt x="342106" y="716359"/>
                </a:cubicBezTo>
                <a:cubicBezTo>
                  <a:pt x="355997" y="721518"/>
                  <a:pt x="372269" y="698499"/>
                  <a:pt x="380206" y="680640"/>
                </a:cubicBezTo>
                <a:cubicBezTo>
                  <a:pt x="388143" y="662781"/>
                  <a:pt x="365522" y="639365"/>
                  <a:pt x="389731" y="609203"/>
                </a:cubicBezTo>
                <a:cubicBezTo>
                  <a:pt x="413940" y="579041"/>
                  <a:pt x="496093" y="523874"/>
                  <a:pt x="525462" y="499665"/>
                </a:cubicBezTo>
                <a:cubicBezTo>
                  <a:pt x="554831" y="475456"/>
                  <a:pt x="551259" y="472280"/>
                  <a:pt x="565943" y="463946"/>
                </a:cubicBezTo>
                <a:cubicBezTo>
                  <a:pt x="580627" y="455612"/>
                  <a:pt x="606821" y="459978"/>
                  <a:pt x="613568" y="449659"/>
                </a:cubicBezTo>
                <a:cubicBezTo>
                  <a:pt x="620315" y="439340"/>
                  <a:pt x="604044" y="416321"/>
                  <a:pt x="606425" y="402034"/>
                </a:cubicBezTo>
                <a:cubicBezTo>
                  <a:pt x="608806" y="387747"/>
                  <a:pt x="626269" y="376634"/>
                  <a:pt x="627856" y="363934"/>
                </a:cubicBezTo>
                <a:cubicBezTo>
                  <a:pt x="629443" y="351234"/>
                  <a:pt x="620316" y="335359"/>
                  <a:pt x="615950" y="325834"/>
                </a:cubicBezTo>
                <a:cubicBezTo>
                  <a:pt x="611584" y="316309"/>
                  <a:pt x="619918" y="315118"/>
                  <a:pt x="601662" y="306784"/>
                </a:cubicBezTo>
                <a:cubicBezTo>
                  <a:pt x="583406" y="298450"/>
                  <a:pt x="525462" y="292894"/>
                  <a:pt x="506412" y="275828"/>
                </a:cubicBezTo>
                <a:cubicBezTo>
                  <a:pt x="487362" y="258762"/>
                  <a:pt x="496490" y="217090"/>
                  <a:pt x="487362" y="204390"/>
                </a:cubicBezTo>
                <a:cubicBezTo>
                  <a:pt x="478234" y="191690"/>
                  <a:pt x="456802" y="213122"/>
                  <a:pt x="451643" y="199628"/>
                </a:cubicBezTo>
                <a:cubicBezTo>
                  <a:pt x="446484" y="186134"/>
                  <a:pt x="463550" y="146050"/>
                  <a:pt x="456406" y="123428"/>
                </a:cubicBezTo>
                <a:cubicBezTo>
                  <a:pt x="449262" y="100806"/>
                  <a:pt x="417909" y="82946"/>
                  <a:pt x="408781" y="63896"/>
                </a:cubicBezTo>
                <a:cubicBezTo>
                  <a:pt x="399653" y="44846"/>
                  <a:pt x="413940" y="18256"/>
                  <a:pt x="401637" y="9128"/>
                </a:cubicBezTo>
                <a:cubicBezTo>
                  <a:pt x="389334" y="0"/>
                  <a:pt x="350043" y="5159"/>
                  <a:pt x="334962" y="9128"/>
                </a:cubicBezTo>
                <a:cubicBezTo>
                  <a:pt x="319881" y="13097"/>
                  <a:pt x="317500" y="14287"/>
                  <a:pt x="311150" y="32940"/>
                </a:cubicBezTo>
                <a:cubicBezTo>
                  <a:pt x="304800" y="51593"/>
                  <a:pt x="306784" y="100012"/>
                  <a:pt x="296862" y="121046"/>
                </a:cubicBezTo>
                <a:cubicBezTo>
                  <a:pt x="286940" y="142080"/>
                  <a:pt x="273049" y="151605"/>
                  <a:pt x="251618" y="159146"/>
                </a:cubicBezTo>
                <a:cubicBezTo>
                  <a:pt x="230187" y="166687"/>
                  <a:pt x="189309" y="166687"/>
                  <a:pt x="168275" y="166290"/>
                </a:cubicBezTo>
                <a:cubicBezTo>
                  <a:pt x="147241" y="165893"/>
                  <a:pt x="143668" y="155971"/>
                  <a:pt x="125412" y="156765"/>
                </a:cubicBezTo>
                <a:cubicBezTo>
                  <a:pt x="107156" y="157559"/>
                  <a:pt x="71437" y="159147"/>
                  <a:pt x="58737" y="171053"/>
                </a:cubicBezTo>
                <a:cubicBezTo>
                  <a:pt x="46037" y="182959"/>
                  <a:pt x="57943" y="209153"/>
                  <a:pt x="49212" y="228203"/>
                </a:cubicBezTo>
                <a:cubicBezTo>
                  <a:pt x="40481" y="247253"/>
                  <a:pt x="3174" y="266303"/>
                  <a:pt x="1587" y="28059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870830" y="3287639"/>
            <a:ext cx="375992" cy="627461"/>
          </a:xfrm>
          <a:custGeom>
            <a:avLst/>
            <a:gdLst>
              <a:gd name="connsiteX0" fmla="*/ 224235 w 481806"/>
              <a:gd name="connsiteY0" fmla="*/ 625474 h 709612"/>
              <a:gd name="connsiteX1" fmla="*/ 276622 w 481806"/>
              <a:gd name="connsiteY1" fmla="*/ 637381 h 709612"/>
              <a:gd name="connsiteX2" fmla="*/ 293291 w 481806"/>
              <a:gd name="connsiteY2" fmla="*/ 668337 h 709612"/>
              <a:gd name="connsiteX3" fmla="*/ 329010 w 481806"/>
              <a:gd name="connsiteY3" fmla="*/ 654049 h 709612"/>
              <a:gd name="connsiteX4" fmla="*/ 376635 w 481806"/>
              <a:gd name="connsiteY4" fmla="*/ 689768 h 709612"/>
              <a:gd name="connsiteX5" fmla="*/ 429022 w 481806"/>
              <a:gd name="connsiteY5" fmla="*/ 701674 h 709612"/>
              <a:gd name="connsiteX6" fmla="*/ 409972 w 481806"/>
              <a:gd name="connsiteY6" fmla="*/ 642143 h 709612"/>
              <a:gd name="connsiteX7" fmla="*/ 393303 w 481806"/>
              <a:gd name="connsiteY7" fmla="*/ 489743 h 709612"/>
              <a:gd name="connsiteX8" fmla="*/ 426641 w 481806"/>
              <a:gd name="connsiteY8" fmla="*/ 399256 h 709612"/>
              <a:gd name="connsiteX9" fmla="*/ 407591 w 481806"/>
              <a:gd name="connsiteY9" fmla="*/ 323056 h 709612"/>
              <a:gd name="connsiteX10" fmla="*/ 448072 w 481806"/>
              <a:gd name="connsiteY10" fmla="*/ 256381 h 709612"/>
              <a:gd name="connsiteX11" fmla="*/ 407591 w 481806"/>
              <a:gd name="connsiteY11" fmla="*/ 158749 h 709612"/>
              <a:gd name="connsiteX12" fmla="*/ 462360 w 481806"/>
              <a:gd name="connsiteY12" fmla="*/ 96837 h 709612"/>
              <a:gd name="connsiteX13" fmla="*/ 469503 w 481806"/>
              <a:gd name="connsiteY13" fmla="*/ 32543 h 709612"/>
              <a:gd name="connsiteX14" fmla="*/ 388541 w 481806"/>
              <a:gd name="connsiteY14" fmla="*/ 1587 h 709612"/>
              <a:gd name="connsiteX15" fmla="*/ 348060 w 481806"/>
              <a:gd name="connsiteY15" fmla="*/ 42068 h 709612"/>
              <a:gd name="connsiteX16" fmla="*/ 288528 w 481806"/>
              <a:gd name="connsiteY16" fmla="*/ 32543 h 709612"/>
              <a:gd name="connsiteX17" fmla="*/ 228997 w 481806"/>
              <a:gd name="connsiteY17" fmla="*/ 73024 h 709612"/>
              <a:gd name="connsiteX18" fmla="*/ 202803 w 481806"/>
              <a:gd name="connsiteY18" fmla="*/ 87312 h 709612"/>
              <a:gd name="connsiteX19" fmla="*/ 219472 w 481806"/>
              <a:gd name="connsiteY19" fmla="*/ 123031 h 709612"/>
              <a:gd name="connsiteX20" fmla="*/ 207566 w 481806"/>
              <a:gd name="connsiteY20" fmla="*/ 158749 h 709612"/>
              <a:gd name="connsiteX21" fmla="*/ 124222 w 481806"/>
              <a:gd name="connsiteY21" fmla="*/ 156368 h 709612"/>
              <a:gd name="connsiteX22" fmla="*/ 117078 w 481806"/>
              <a:gd name="connsiteY22" fmla="*/ 189706 h 709612"/>
              <a:gd name="connsiteX23" fmla="*/ 112316 w 481806"/>
              <a:gd name="connsiteY23" fmla="*/ 206374 h 709612"/>
              <a:gd name="connsiteX24" fmla="*/ 59928 w 481806"/>
              <a:gd name="connsiteY24" fmla="*/ 232568 h 709612"/>
              <a:gd name="connsiteX25" fmla="*/ 12303 w 481806"/>
              <a:gd name="connsiteY25" fmla="*/ 273049 h 709612"/>
              <a:gd name="connsiteX26" fmla="*/ 7541 w 481806"/>
              <a:gd name="connsiteY26" fmla="*/ 318293 h 709612"/>
              <a:gd name="connsiteX27" fmla="*/ 57547 w 481806"/>
              <a:gd name="connsiteY27" fmla="*/ 387349 h 709612"/>
              <a:gd name="connsiteX28" fmla="*/ 45641 w 481806"/>
              <a:gd name="connsiteY28" fmla="*/ 458787 h 709612"/>
              <a:gd name="connsiteX29" fmla="*/ 83741 w 481806"/>
              <a:gd name="connsiteY29" fmla="*/ 463549 h 709612"/>
              <a:gd name="connsiteX30" fmla="*/ 93266 w 481806"/>
              <a:gd name="connsiteY30" fmla="*/ 525462 h 709612"/>
              <a:gd name="connsiteX31" fmla="*/ 198041 w 481806"/>
              <a:gd name="connsiteY31" fmla="*/ 568324 h 709612"/>
              <a:gd name="connsiteX32" fmla="*/ 224235 w 481806"/>
              <a:gd name="connsiteY32" fmla="*/ 625474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1806" h="709612">
                <a:moveTo>
                  <a:pt x="224235" y="625474"/>
                </a:moveTo>
                <a:cubicBezTo>
                  <a:pt x="237332" y="636983"/>
                  <a:pt x="265113" y="630237"/>
                  <a:pt x="276622" y="637381"/>
                </a:cubicBezTo>
                <a:cubicBezTo>
                  <a:pt x="288131" y="644525"/>
                  <a:pt x="284560" y="665559"/>
                  <a:pt x="293291" y="668337"/>
                </a:cubicBezTo>
                <a:cubicBezTo>
                  <a:pt x="302022" y="671115"/>
                  <a:pt x="315119" y="650477"/>
                  <a:pt x="329010" y="654049"/>
                </a:cubicBezTo>
                <a:cubicBezTo>
                  <a:pt x="342901" y="657621"/>
                  <a:pt x="359966" y="681831"/>
                  <a:pt x="376635" y="689768"/>
                </a:cubicBezTo>
                <a:cubicBezTo>
                  <a:pt x="393304" y="697705"/>
                  <a:pt x="423466" y="709612"/>
                  <a:pt x="429022" y="701674"/>
                </a:cubicBezTo>
                <a:cubicBezTo>
                  <a:pt x="434578" y="693736"/>
                  <a:pt x="415925" y="677465"/>
                  <a:pt x="409972" y="642143"/>
                </a:cubicBezTo>
                <a:cubicBezTo>
                  <a:pt x="404019" y="606821"/>
                  <a:pt x="390525" y="530224"/>
                  <a:pt x="393303" y="489743"/>
                </a:cubicBezTo>
                <a:cubicBezTo>
                  <a:pt x="396081" y="449262"/>
                  <a:pt x="424260" y="427037"/>
                  <a:pt x="426641" y="399256"/>
                </a:cubicBezTo>
                <a:cubicBezTo>
                  <a:pt x="429022" y="371475"/>
                  <a:pt x="404019" y="346868"/>
                  <a:pt x="407591" y="323056"/>
                </a:cubicBezTo>
                <a:cubicBezTo>
                  <a:pt x="411163" y="299244"/>
                  <a:pt x="448072" y="283765"/>
                  <a:pt x="448072" y="256381"/>
                </a:cubicBezTo>
                <a:cubicBezTo>
                  <a:pt x="448072" y="228997"/>
                  <a:pt x="405210" y="185340"/>
                  <a:pt x="407591" y="158749"/>
                </a:cubicBezTo>
                <a:cubicBezTo>
                  <a:pt x="409972" y="132158"/>
                  <a:pt x="452041" y="117871"/>
                  <a:pt x="462360" y="96837"/>
                </a:cubicBezTo>
                <a:cubicBezTo>
                  <a:pt x="472679" y="75803"/>
                  <a:pt x="481806" y="48418"/>
                  <a:pt x="469503" y="32543"/>
                </a:cubicBezTo>
                <a:cubicBezTo>
                  <a:pt x="457200" y="16668"/>
                  <a:pt x="408781" y="0"/>
                  <a:pt x="388541" y="1587"/>
                </a:cubicBezTo>
                <a:cubicBezTo>
                  <a:pt x="368301" y="3174"/>
                  <a:pt x="364729" y="36909"/>
                  <a:pt x="348060" y="42068"/>
                </a:cubicBezTo>
                <a:cubicBezTo>
                  <a:pt x="331391" y="47227"/>
                  <a:pt x="308372" y="27384"/>
                  <a:pt x="288528" y="32543"/>
                </a:cubicBezTo>
                <a:cubicBezTo>
                  <a:pt x="268684" y="37702"/>
                  <a:pt x="243284" y="63896"/>
                  <a:pt x="228997" y="73024"/>
                </a:cubicBezTo>
                <a:cubicBezTo>
                  <a:pt x="214710" y="82152"/>
                  <a:pt x="204390" y="78978"/>
                  <a:pt x="202803" y="87312"/>
                </a:cubicBezTo>
                <a:cubicBezTo>
                  <a:pt x="201216" y="95646"/>
                  <a:pt x="218678" y="111125"/>
                  <a:pt x="219472" y="123031"/>
                </a:cubicBezTo>
                <a:cubicBezTo>
                  <a:pt x="220266" y="134937"/>
                  <a:pt x="223441" y="153193"/>
                  <a:pt x="207566" y="158749"/>
                </a:cubicBezTo>
                <a:cubicBezTo>
                  <a:pt x="191691" y="164305"/>
                  <a:pt x="139303" y="151209"/>
                  <a:pt x="124222" y="156368"/>
                </a:cubicBezTo>
                <a:cubicBezTo>
                  <a:pt x="109141" y="161527"/>
                  <a:pt x="119062" y="181372"/>
                  <a:pt x="117078" y="189706"/>
                </a:cubicBezTo>
                <a:cubicBezTo>
                  <a:pt x="115094" y="198040"/>
                  <a:pt x="121841" y="199230"/>
                  <a:pt x="112316" y="206374"/>
                </a:cubicBezTo>
                <a:cubicBezTo>
                  <a:pt x="102791" y="213518"/>
                  <a:pt x="76597" y="221456"/>
                  <a:pt x="59928" y="232568"/>
                </a:cubicBezTo>
                <a:cubicBezTo>
                  <a:pt x="43259" y="243680"/>
                  <a:pt x="21034" y="258762"/>
                  <a:pt x="12303" y="273049"/>
                </a:cubicBezTo>
                <a:cubicBezTo>
                  <a:pt x="3572" y="287336"/>
                  <a:pt x="0" y="299243"/>
                  <a:pt x="7541" y="318293"/>
                </a:cubicBezTo>
                <a:cubicBezTo>
                  <a:pt x="15082" y="337343"/>
                  <a:pt x="51197" y="363933"/>
                  <a:pt x="57547" y="387349"/>
                </a:cubicBezTo>
                <a:cubicBezTo>
                  <a:pt x="63897" y="410765"/>
                  <a:pt x="41275" y="446087"/>
                  <a:pt x="45641" y="458787"/>
                </a:cubicBezTo>
                <a:cubicBezTo>
                  <a:pt x="50007" y="471487"/>
                  <a:pt x="75804" y="452437"/>
                  <a:pt x="83741" y="463549"/>
                </a:cubicBezTo>
                <a:cubicBezTo>
                  <a:pt x="91679" y="474662"/>
                  <a:pt x="74216" y="508000"/>
                  <a:pt x="93266" y="525462"/>
                </a:cubicBezTo>
                <a:cubicBezTo>
                  <a:pt x="112316" y="542924"/>
                  <a:pt x="175816" y="551655"/>
                  <a:pt x="198041" y="568324"/>
                </a:cubicBezTo>
                <a:cubicBezTo>
                  <a:pt x="220266" y="584993"/>
                  <a:pt x="211138" y="613965"/>
                  <a:pt x="224235" y="6254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675090" y="2635261"/>
            <a:ext cx="550053" cy="608161"/>
          </a:xfrm>
          <a:custGeom>
            <a:avLst/>
            <a:gdLst>
              <a:gd name="connsiteX0" fmla="*/ 410766 w 704851"/>
              <a:gd name="connsiteY0" fmla="*/ 682229 h 687785"/>
              <a:gd name="connsiteX1" fmla="*/ 432197 w 704851"/>
              <a:gd name="connsiteY1" fmla="*/ 636985 h 687785"/>
              <a:gd name="connsiteX2" fmla="*/ 420291 w 704851"/>
              <a:gd name="connsiteY2" fmla="*/ 606029 h 687785"/>
              <a:gd name="connsiteX3" fmla="*/ 472678 w 704851"/>
              <a:gd name="connsiteY3" fmla="*/ 556023 h 687785"/>
              <a:gd name="connsiteX4" fmla="*/ 551260 w 704851"/>
              <a:gd name="connsiteY4" fmla="*/ 548879 h 687785"/>
              <a:gd name="connsiteX5" fmla="*/ 615553 w 704851"/>
              <a:gd name="connsiteY5" fmla="*/ 567929 h 687785"/>
              <a:gd name="connsiteX6" fmla="*/ 634603 w 704851"/>
              <a:gd name="connsiteY6" fmla="*/ 517923 h 687785"/>
              <a:gd name="connsiteX7" fmla="*/ 684610 w 704851"/>
              <a:gd name="connsiteY7" fmla="*/ 501254 h 687785"/>
              <a:gd name="connsiteX8" fmla="*/ 670322 w 704851"/>
              <a:gd name="connsiteY8" fmla="*/ 465535 h 687785"/>
              <a:gd name="connsiteX9" fmla="*/ 703660 w 704851"/>
              <a:gd name="connsiteY9" fmla="*/ 432198 h 687785"/>
              <a:gd name="connsiteX10" fmla="*/ 677466 w 704851"/>
              <a:gd name="connsiteY10" fmla="*/ 384573 h 687785"/>
              <a:gd name="connsiteX11" fmla="*/ 698897 w 704851"/>
              <a:gd name="connsiteY11" fmla="*/ 346473 h 687785"/>
              <a:gd name="connsiteX12" fmla="*/ 663178 w 704851"/>
              <a:gd name="connsiteY12" fmla="*/ 310754 h 687785"/>
              <a:gd name="connsiteX13" fmla="*/ 656035 w 704851"/>
              <a:gd name="connsiteY13" fmla="*/ 267891 h 687785"/>
              <a:gd name="connsiteX14" fmla="*/ 589360 w 704851"/>
              <a:gd name="connsiteY14" fmla="*/ 227410 h 687785"/>
              <a:gd name="connsiteX15" fmla="*/ 579835 w 704851"/>
              <a:gd name="connsiteY15" fmla="*/ 153591 h 687785"/>
              <a:gd name="connsiteX16" fmla="*/ 625078 w 704851"/>
              <a:gd name="connsiteY16" fmla="*/ 101204 h 687785"/>
              <a:gd name="connsiteX17" fmla="*/ 620316 w 704851"/>
              <a:gd name="connsiteY17" fmla="*/ 25004 h 687785"/>
              <a:gd name="connsiteX18" fmla="*/ 527447 w 704851"/>
              <a:gd name="connsiteY18" fmla="*/ 27385 h 687785"/>
              <a:gd name="connsiteX19" fmla="*/ 494110 w 704851"/>
              <a:gd name="connsiteY19" fmla="*/ 1191 h 687785"/>
              <a:gd name="connsiteX20" fmla="*/ 394097 w 704851"/>
              <a:gd name="connsiteY20" fmla="*/ 34529 h 687785"/>
              <a:gd name="connsiteX21" fmla="*/ 313135 w 704851"/>
              <a:gd name="connsiteY21" fmla="*/ 20241 h 687785"/>
              <a:gd name="connsiteX22" fmla="*/ 260747 w 704851"/>
              <a:gd name="connsiteY22" fmla="*/ 13098 h 687785"/>
              <a:gd name="connsiteX23" fmla="*/ 222647 w 704851"/>
              <a:gd name="connsiteY23" fmla="*/ 36910 h 687785"/>
              <a:gd name="connsiteX24" fmla="*/ 217885 w 704851"/>
              <a:gd name="connsiteY24" fmla="*/ 70248 h 687785"/>
              <a:gd name="connsiteX25" fmla="*/ 167878 w 704851"/>
              <a:gd name="connsiteY25" fmla="*/ 79773 h 687785"/>
              <a:gd name="connsiteX26" fmla="*/ 127397 w 704851"/>
              <a:gd name="connsiteY26" fmla="*/ 113110 h 687785"/>
              <a:gd name="connsiteX27" fmla="*/ 67866 w 704851"/>
              <a:gd name="connsiteY27" fmla="*/ 94060 h 687785"/>
              <a:gd name="connsiteX28" fmla="*/ 29766 w 704851"/>
              <a:gd name="connsiteY28" fmla="*/ 127398 h 687785"/>
              <a:gd name="connsiteX29" fmla="*/ 27385 w 704851"/>
              <a:gd name="connsiteY29" fmla="*/ 163116 h 687785"/>
              <a:gd name="connsiteX30" fmla="*/ 34528 w 704851"/>
              <a:gd name="connsiteY30" fmla="*/ 198835 h 687785"/>
              <a:gd name="connsiteX31" fmla="*/ 1191 w 704851"/>
              <a:gd name="connsiteY31" fmla="*/ 225029 h 687785"/>
              <a:gd name="connsiteX32" fmla="*/ 41672 w 704851"/>
              <a:gd name="connsiteY32" fmla="*/ 275035 h 687785"/>
              <a:gd name="connsiteX33" fmla="*/ 55960 w 704851"/>
              <a:gd name="connsiteY33" fmla="*/ 329804 h 687785"/>
              <a:gd name="connsiteX34" fmla="*/ 89297 w 704851"/>
              <a:gd name="connsiteY34" fmla="*/ 384573 h 687785"/>
              <a:gd name="connsiteX35" fmla="*/ 67866 w 704851"/>
              <a:gd name="connsiteY35" fmla="*/ 453629 h 687785"/>
              <a:gd name="connsiteX36" fmla="*/ 77391 w 704851"/>
              <a:gd name="connsiteY36" fmla="*/ 534591 h 687785"/>
              <a:gd name="connsiteX37" fmla="*/ 108347 w 704851"/>
              <a:gd name="connsiteY37" fmla="*/ 541735 h 687785"/>
              <a:gd name="connsiteX38" fmla="*/ 144066 w 704851"/>
              <a:gd name="connsiteY38" fmla="*/ 532210 h 687785"/>
              <a:gd name="connsiteX39" fmla="*/ 260747 w 704851"/>
              <a:gd name="connsiteY39" fmla="*/ 594123 h 687785"/>
              <a:gd name="connsiteX40" fmla="*/ 270272 w 704851"/>
              <a:gd name="connsiteY40" fmla="*/ 663179 h 687785"/>
              <a:gd name="connsiteX41" fmla="*/ 360760 w 704851"/>
              <a:gd name="connsiteY41" fmla="*/ 670323 h 687785"/>
              <a:gd name="connsiteX42" fmla="*/ 410766 w 704851"/>
              <a:gd name="connsiteY42" fmla="*/ 682229 h 68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04851" h="687785">
                <a:moveTo>
                  <a:pt x="410766" y="682229"/>
                </a:moveTo>
                <a:cubicBezTo>
                  <a:pt x="422672" y="676673"/>
                  <a:pt x="430610" y="649685"/>
                  <a:pt x="432197" y="636985"/>
                </a:cubicBezTo>
                <a:cubicBezTo>
                  <a:pt x="433784" y="624285"/>
                  <a:pt x="413544" y="619523"/>
                  <a:pt x="420291" y="606029"/>
                </a:cubicBezTo>
                <a:cubicBezTo>
                  <a:pt x="427038" y="592535"/>
                  <a:pt x="450850" y="565548"/>
                  <a:pt x="472678" y="556023"/>
                </a:cubicBezTo>
                <a:cubicBezTo>
                  <a:pt x="494506" y="546498"/>
                  <a:pt x="527447" y="546895"/>
                  <a:pt x="551260" y="548879"/>
                </a:cubicBezTo>
                <a:cubicBezTo>
                  <a:pt x="575073" y="550863"/>
                  <a:pt x="601663" y="573088"/>
                  <a:pt x="615553" y="567929"/>
                </a:cubicBezTo>
                <a:cubicBezTo>
                  <a:pt x="629443" y="562770"/>
                  <a:pt x="623094" y="529035"/>
                  <a:pt x="634603" y="517923"/>
                </a:cubicBezTo>
                <a:cubicBezTo>
                  <a:pt x="646112" y="506811"/>
                  <a:pt x="678657" y="509985"/>
                  <a:pt x="684610" y="501254"/>
                </a:cubicBezTo>
                <a:cubicBezTo>
                  <a:pt x="690563" y="492523"/>
                  <a:pt x="667147" y="477044"/>
                  <a:pt x="670322" y="465535"/>
                </a:cubicBezTo>
                <a:cubicBezTo>
                  <a:pt x="673497" y="454026"/>
                  <a:pt x="702469" y="445692"/>
                  <a:pt x="703660" y="432198"/>
                </a:cubicBezTo>
                <a:cubicBezTo>
                  <a:pt x="704851" y="418704"/>
                  <a:pt x="678260" y="398860"/>
                  <a:pt x="677466" y="384573"/>
                </a:cubicBezTo>
                <a:cubicBezTo>
                  <a:pt x="676672" y="370286"/>
                  <a:pt x="701278" y="358776"/>
                  <a:pt x="698897" y="346473"/>
                </a:cubicBezTo>
                <a:cubicBezTo>
                  <a:pt x="696516" y="334170"/>
                  <a:pt x="670322" y="323851"/>
                  <a:pt x="663178" y="310754"/>
                </a:cubicBezTo>
                <a:cubicBezTo>
                  <a:pt x="656034" y="297657"/>
                  <a:pt x="668338" y="281782"/>
                  <a:pt x="656035" y="267891"/>
                </a:cubicBezTo>
                <a:cubicBezTo>
                  <a:pt x="643732" y="254000"/>
                  <a:pt x="602060" y="246460"/>
                  <a:pt x="589360" y="227410"/>
                </a:cubicBezTo>
                <a:cubicBezTo>
                  <a:pt x="576660" y="208360"/>
                  <a:pt x="573882" y="174625"/>
                  <a:pt x="579835" y="153591"/>
                </a:cubicBezTo>
                <a:cubicBezTo>
                  <a:pt x="585788" y="132557"/>
                  <a:pt x="618331" y="122635"/>
                  <a:pt x="625078" y="101204"/>
                </a:cubicBezTo>
                <a:cubicBezTo>
                  <a:pt x="631825" y="79773"/>
                  <a:pt x="636588" y="37307"/>
                  <a:pt x="620316" y="25004"/>
                </a:cubicBezTo>
                <a:cubicBezTo>
                  <a:pt x="604044" y="12701"/>
                  <a:pt x="548481" y="31354"/>
                  <a:pt x="527447" y="27385"/>
                </a:cubicBezTo>
                <a:cubicBezTo>
                  <a:pt x="506413" y="23416"/>
                  <a:pt x="516335" y="0"/>
                  <a:pt x="494110" y="1191"/>
                </a:cubicBezTo>
                <a:cubicBezTo>
                  <a:pt x="471885" y="2382"/>
                  <a:pt x="424260" y="31354"/>
                  <a:pt x="394097" y="34529"/>
                </a:cubicBezTo>
                <a:cubicBezTo>
                  <a:pt x="363934" y="37704"/>
                  <a:pt x="335360" y="23813"/>
                  <a:pt x="313135" y="20241"/>
                </a:cubicBezTo>
                <a:cubicBezTo>
                  <a:pt x="290910" y="16669"/>
                  <a:pt x="275828" y="10320"/>
                  <a:pt x="260747" y="13098"/>
                </a:cubicBezTo>
                <a:cubicBezTo>
                  <a:pt x="245666" y="15876"/>
                  <a:pt x="229791" y="27385"/>
                  <a:pt x="222647" y="36910"/>
                </a:cubicBezTo>
                <a:cubicBezTo>
                  <a:pt x="215503" y="46435"/>
                  <a:pt x="227013" y="63104"/>
                  <a:pt x="217885" y="70248"/>
                </a:cubicBezTo>
                <a:cubicBezTo>
                  <a:pt x="208757" y="77392"/>
                  <a:pt x="182959" y="72629"/>
                  <a:pt x="167878" y="79773"/>
                </a:cubicBezTo>
                <a:cubicBezTo>
                  <a:pt x="152797" y="86917"/>
                  <a:pt x="144066" y="110729"/>
                  <a:pt x="127397" y="113110"/>
                </a:cubicBezTo>
                <a:cubicBezTo>
                  <a:pt x="110728" y="115491"/>
                  <a:pt x="84138" y="91679"/>
                  <a:pt x="67866" y="94060"/>
                </a:cubicBezTo>
                <a:cubicBezTo>
                  <a:pt x="51594" y="96441"/>
                  <a:pt x="36513" y="115889"/>
                  <a:pt x="29766" y="127398"/>
                </a:cubicBezTo>
                <a:cubicBezTo>
                  <a:pt x="23019" y="138907"/>
                  <a:pt x="26591" y="151210"/>
                  <a:pt x="27385" y="163116"/>
                </a:cubicBezTo>
                <a:cubicBezTo>
                  <a:pt x="28179" y="175022"/>
                  <a:pt x="38894" y="188516"/>
                  <a:pt x="34528" y="198835"/>
                </a:cubicBezTo>
                <a:cubicBezTo>
                  <a:pt x="30162" y="209154"/>
                  <a:pt x="0" y="212329"/>
                  <a:pt x="1191" y="225029"/>
                </a:cubicBezTo>
                <a:cubicBezTo>
                  <a:pt x="2382" y="237729"/>
                  <a:pt x="32544" y="257573"/>
                  <a:pt x="41672" y="275035"/>
                </a:cubicBezTo>
                <a:cubicBezTo>
                  <a:pt x="50800" y="292498"/>
                  <a:pt x="48023" y="311548"/>
                  <a:pt x="55960" y="329804"/>
                </a:cubicBezTo>
                <a:cubicBezTo>
                  <a:pt x="63897" y="348060"/>
                  <a:pt x="87313" y="363935"/>
                  <a:pt x="89297" y="384573"/>
                </a:cubicBezTo>
                <a:cubicBezTo>
                  <a:pt x="91281" y="405211"/>
                  <a:pt x="69850" y="428626"/>
                  <a:pt x="67866" y="453629"/>
                </a:cubicBezTo>
                <a:cubicBezTo>
                  <a:pt x="65882" y="478632"/>
                  <a:pt x="70644" y="519907"/>
                  <a:pt x="77391" y="534591"/>
                </a:cubicBezTo>
                <a:cubicBezTo>
                  <a:pt x="84138" y="549275"/>
                  <a:pt x="97235" y="542132"/>
                  <a:pt x="108347" y="541735"/>
                </a:cubicBezTo>
                <a:cubicBezTo>
                  <a:pt x="119459" y="541338"/>
                  <a:pt x="118666" y="523479"/>
                  <a:pt x="144066" y="532210"/>
                </a:cubicBezTo>
                <a:cubicBezTo>
                  <a:pt x="169466" y="540941"/>
                  <a:pt x="239713" y="572295"/>
                  <a:pt x="260747" y="594123"/>
                </a:cubicBezTo>
                <a:cubicBezTo>
                  <a:pt x="281781" y="615951"/>
                  <a:pt x="253603" y="650479"/>
                  <a:pt x="270272" y="663179"/>
                </a:cubicBezTo>
                <a:cubicBezTo>
                  <a:pt x="286941" y="675879"/>
                  <a:pt x="344885" y="666354"/>
                  <a:pt x="360760" y="670323"/>
                </a:cubicBezTo>
                <a:cubicBezTo>
                  <a:pt x="376635" y="674292"/>
                  <a:pt x="398860" y="687785"/>
                  <a:pt x="410766" y="68222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14546" y="3627689"/>
            <a:ext cx="568325" cy="469192"/>
          </a:xfrm>
          <a:custGeom>
            <a:avLst/>
            <a:gdLst>
              <a:gd name="connsiteX0" fmla="*/ 246063 w 728266"/>
              <a:gd name="connsiteY0" fmla="*/ 17066 h 530622"/>
              <a:gd name="connsiteX1" fmla="*/ 181769 w 728266"/>
              <a:gd name="connsiteY1" fmla="*/ 2778 h 530622"/>
              <a:gd name="connsiteX2" fmla="*/ 150813 w 728266"/>
              <a:gd name="connsiteY2" fmla="*/ 21828 h 530622"/>
              <a:gd name="connsiteX3" fmla="*/ 117475 w 728266"/>
              <a:gd name="connsiteY3" fmla="*/ 50403 h 530622"/>
              <a:gd name="connsiteX4" fmla="*/ 91281 w 728266"/>
              <a:gd name="connsiteY4" fmla="*/ 78978 h 530622"/>
              <a:gd name="connsiteX5" fmla="*/ 103188 w 728266"/>
              <a:gd name="connsiteY5" fmla="*/ 105172 h 530622"/>
              <a:gd name="connsiteX6" fmla="*/ 19844 w 728266"/>
              <a:gd name="connsiteY6" fmla="*/ 176610 h 530622"/>
              <a:gd name="connsiteX7" fmla="*/ 3175 w 728266"/>
              <a:gd name="connsiteY7" fmla="*/ 240903 h 530622"/>
              <a:gd name="connsiteX8" fmla="*/ 38894 w 728266"/>
              <a:gd name="connsiteY8" fmla="*/ 295672 h 530622"/>
              <a:gd name="connsiteX9" fmla="*/ 50800 w 728266"/>
              <a:gd name="connsiteY9" fmla="*/ 321866 h 530622"/>
              <a:gd name="connsiteX10" fmla="*/ 84138 w 728266"/>
              <a:gd name="connsiteY10" fmla="*/ 333772 h 530622"/>
              <a:gd name="connsiteX11" fmla="*/ 103188 w 728266"/>
              <a:gd name="connsiteY11" fmla="*/ 402828 h 530622"/>
              <a:gd name="connsiteX12" fmla="*/ 174625 w 728266"/>
              <a:gd name="connsiteY12" fmla="*/ 402828 h 530622"/>
              <a:gd name="connsiteX13" fmla="*/ 186531 w 728266"/>
              <a:gd name="connsiteY13" fmla="*/ 445691 h 530622"/>
              <a:gd name="connsiteX14" fmla="*/ 288925 w 728266"/>
              <a:gd name="connsiteY14" fmla="*/ 424260 h 530622"/>
              <a:gd name="connsiteX15" fmla="*/ 400844 w 728266"/>
              <a:gd name="connsiteY15" fmla="*/ 486172 h 530622"/>
              <a:gd name="connsiteX16" fmla="*/ 431800 w 728266"/>
              <a:gd name="connsiteY16" fmla="*/ 462360 h 530622"/>
              <a:gd name="connsiteX17" fmla="*/ 493713 w 728266"/>
              <a:gd name="connsiteY17" fmla="*/ 505222 h 530622"/>
              <a:gd name="connsiteX18" fmla="*/ 534194 w 728266"/>
              <a:gd name="connsiteY18" fmla="*/ 500460 h 530622"/>
              <a:gd name="connsiteX19" fmla="*/ 600869 w 728266"/>
              <a:gd name="connsiteY19" fmla="*/ 521891 h 530622"/>
              <a:gd name="connsiteX20" fmla="*/ 667544 w 728266"/>
              <a:gd name="connsiteY20" fmla="*/ 521891 h 530622"/>
              <a:gd name="connsiteX21" fmla="*/ 700881 w 728266"/>
              <a:gd name="connsiteY21" fmla="*/ 526653 h 530622"/>
              <a:gd name="connsiteX22" fmla="*/ 727075 w 728266"/>
              <a:gd name="connsiteY22" fmla="*/ 498078 h 530622"/>
              <a:gd name="connsiteX23" fmla="*/ 708025 w 728266"/>
              <a:gd name="connsiteY23" fmla="*/ 481410 h 530622"/>
              <a:gd name="connsiteX24" fmla="*/ 712788 w 728266"/>
              <a:gd name="connsiteY24" fmla="*/ 429022 h 530622"/>
              <a:gd name="connsiteX25" fmla="*/ 677069 w 728266"/>
              <a:gd name="connsiteY25" fmla="*/ 352822 h 530622"/>
              <a:gd name="connsiteX26" fmla="*/ 619919 w 728266"/>
              <a:gd name="connsiteY26" fmla="*/ 364728 h 530622"/>
              <a:gd name="connsiteX27" fmla="*/ 596106 w 728266"/>
              <a:gd name="connsiteY27" fmla="*/ 293291 h 530622"/>
              <a:gd name="connsiteX28" fmla="*/ 508000 w 728266"/>
              <a:gd name="connsiteY28" fmla="*/ 276622 h 530622"/>
              <a:gd name="connsiteX29" fmla="*/ 512763 w 728266"/>
              <a:gd name="connsiteY29" fmla="*/ 238522 h 530622"/>
              <a:gd name="connsiteX30" fmla="*/ 453231 w 728266"/>
              <a:gd name="connsiteY30" fmla="*/ 228997 h 530622"/>
              <a:gd name="connsiteX31" fmla="*/ 462756 w 728266"/>
              <a:gd name="connsiteY31" fmla="*/ 200422 h 530622"/>
              <a:gd name="connsiteX32" fmla="*/ 422275 w 728266"/>
              <a:gd name="connsiteY32" fmla="*/ 169466 h 530622"/>
              <a:gd name="connsiteX33" fmla="*/ 367506 w 728266"/>
              <a:gd name="connsiteY33" fmla="*/ 188516 h 530622"/>
              <a:gd name="connsiteX34" fmla="*/ 324644 w 728266"/>
              <a:gd name="connsiteY34" fmla="*/ 126603 h 530622"/>
              <a:gd name="connsiteX35" fmla="*/ 257969 w 728266"/>
              <a:gd name="connsiteY35" fmla="*/ 105172 h 530622"/>
              <a:gd name="connsiteX36" fmla="*/ 246063 w 728266"/>
              <a:gd name="connsiteY36" fmla="*/ 17066 h 53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8266" h="530622">
                <a:moveTo>
                  <a:pt x="246063" y="17066"/>
                </a:moveTo>
                <a:cubicBezTo>
                  <a:pt x="233363" y="0"/>
                  <a:pt x="197644" y="1984"/>
                  <a:pt x="181769" y="2778"/>
                </a:cubicBezTo>
                <a:cubicBezTo>
                  <a:pt x="165894" y="3572"/>
                  <a:pt x="161529" y="13891"/>
                  <a:pt x="150813" y="21828"/>
                </a:cubicBezTo>
                <a:cubicBezTo>
                  <a:pt x="140097" y="29765"/>
                  <a:pt x="127397" y="40878"/>
                  <a:pt x="117475" y="50403"/>
                </a:cubicBezTo>
                <a:cubicBezTo>
                  <a:pt x="107553" y="59928"/>
                  <a:pt x="93662" y="69850"/>
                  <a:pt x="91281" y="78978"/>
                </a:cubicBezTo>
                <a:cubicBezTo>
                  <a:pt x="88900" y="88106"/>
                  <a:pt x="115094" y="88900"/>
                  <a:pt x="103188" y="105172"/>
                </a:cubicBezTo>
                <a:cubicBezTo>
                  <a:pt x="91282" y="121444"/>
                  <a:pt x="36513" y="153988"/>
                  <a:pt x="19844" y="176610"/>
                </a:cubicBezTo>
                <a:cubicBezTo>
                  <a:pt x="3175" y="199232"/>
                  <a:pt x="0" y="221059"/>
                  <a:pt x="3175" y="240903"/>
                </a:cubicBezTo>
                <a:cubicBezTo>
                  <a:pt x="6350" y="260747"/>
                  <a:pt x="30957" y="282178"/>
                  <a:pt x="38894" y="295672"/>
                </a:cubicBezTo>
                <a:cubicBezTo>
                  <a:pt x="46831" y="309166"/>
                  <a:pt x="43259" y="315516"/>
                  <a:pt x="50800" y="321866"/>
                </a:cubicBezTo>
                <a:cubicBezTo>
                  <a:pt x="58341" y="328216"/>
                  <a:pt x="75407" y="320278"/>
                  <a:pt x="84138" y="333772"/>
                </a:cubicBezTo>
                <a:cubicBezTo>
                  <a:pt x="92869" y="347266"/>
                  <a:pt x="88107" y="391319"/>
                  <a:pt x="103188" y="402828"/>
                </a:cubicBezTo>
                <a:cubicBezTo>
                  <a:pt x="118269" y="414337"/>
                  <a:pt x="160735" y="395684"/>
                  <a:pt x="174625" y="402828"/>
                </a:cubicBezTo>
                <a:cubicBezTo>
                  <a:pt x="188516" y="409972"/>
                  <a:pt x="167481" y="442119"/>
                  <a:pt x="186531" y="445691"/>
                </a:cubicBezTo>
                <a:cubicBezTo>
                  <a:pt x="205581" y="449263"/>
                  <a:pt x="253206" y="417513"/>
                  <a:pt x="288925" y="424260"/>
                </a:cubicBezTo>
                <a:cubicBezTo>
                  <a:pt x="324644" y="431007"/>
                  <a:pt x="377032" y="479822"/>
                  <a:pt x="400844" y="486172"/>
                </a:cubicBezTo>
                <a:cubicBezTo>
                  <a:pt x="424656" y="492522"/>
                  <a:pt x="416322" y="459185"/>
                  <a:pt x="431800" y="462360"/>
                </a:cubicBezTo>
                <a:cubicBezTo>
                  <a:pt x="447278" y="465535"/>
                  <a:pt x="476647" y="498872"/>
                  <a:pt x="493713" y="505222"/>
                </a:cubicBezTo>
                <a:cubicBezTo>
                  <a:pt x="510779" y="511572"/>
                  <a:pt x="516335" y="497682"/>
                  <a:pt x="534194" y="500460"/>
                </a:cubicBezTo>
                <a:cubicBezTo>
                  <a:pt x="552053" y="503238"/>
                  <a:pt x="578644" y="518319"/>
                  <a:pt x="600869" y="521891"/>
                </a:cubicBezTo>
                <a:cubicBezTo>
                  <a:pt x="623094" y="525463"/>
                  <a:pt x="650875" y="521097"/>
                  <a:pt x="667544" y="521891"/>
                </a:cubicBezTo>
                <a:cubicBezTo>
                  <a:pt x="684213" y="522685"/>
                  <a:pt x="690959" y="530622"/>
                  <a:pt x="700881" y="526653"/>
                </a:cubicBezTo>
                <a:cubicBezTo>
                  <a:pt x="710803" y="522684"/>
                  <a:pt x="725884" y="505618"/>
                  <a:pt x="727075" y="498078"/>
                </a:cubicBezTo>
                <a:cubicBezTo>
                  <a:pt x="728266" y="490538"/>
                  <a:pt x="710406" y="492919"/>
                  <a:pt x="708025" y="481410"/>
                </a:cubicBezTo>
                <a:cubicBezTo>
                  <a:pt x="705644" y="469901"/>
                  <a:pt x="717947" y="450453"/>
                  <a:pt x="712788" y="429022"/>
                </a:cubicBezTo>
                <a:cubicBezTo>
                  <a:pt x="707629" y="407591"/>
                  <a:pt x="692547" y="363538"/>
                  <a:pt x="677069" y="352822"/>
                </a:cubicBezTo>
                <a:cubicBezTo>
                  <a:pt x="661591" y="342106"/>
                  <a:pt x="633413" y="374650"/>
                  <a:pt x="619919" y="364728"/>
                </a:cubicBezTo>
                <a:cubicBezTo>
                  <a:pt x="606425" y="354806"/>
                  <a:pt x="614759" y="307975"/>
                  <a:pt x="596106" y="293291"/>
                </a:cubicBezTo>
                <a:cubicBezTo>
                  <a:pt x="577453" y="278607"/>
                  <a:pt x="521890" y="285750"/>
                  <a:pt x="508000" y="276622"/>
                </a:cubicBezTo>
                <a:cubicBezTo>
                  <a:pt x="494110" y="267494"/>
                  <a:pt x="521891" y="246460"/>
                  <a:pt x="512763" y="238522"/>
                </a:cubicBezTo>
                <a:cubicBezTo>
                  <a:pt x="503635" y="230584"/>
                  <a:pt x="461565" y="235347"/>
                  <a:pt x="453231" y="228997"/>
                </a:cubicBezTo>
                <a:cubicBezTo>
                  <a:pt x="444897" y="222647"/>
                  <a:pt x="467915" y="210344"/>
                  <a:pt x="462756" y="200422"/>
                </a:cubicBezTo>
                <a:cubicBezTo>
                  <a:pt x="457597" y="190500"/>
                  <a:pt x="438150" y="171450"/>
                  <a:pt x="422275" y="169466"/>
                </a:cubicBezTo>
                <a:cubicBezTo>
                  <a:pt x="406400" y="167482"/>
                  <a:pt x="383778" y="195660"/>
                  <a:pt x="367506" y="188516"/>
                </a:cubicBezTo>
                <a:cubicBezTo>
                  <a:pt x="351234" y="181372"/>
                  <a:pt x="342900" y="140494"/>
                  <a:pt x="324644" y="126603"/>
                </a:cubicBezTo>
                <a:cubicBezTo>
                  <a:pt x="306388" y="112712"/>
                  <a:pt x="268685" y="119460"/>
                  <a:pt x="257969" y="105172"/>
                </a:cubicBezTo>
                <a:cubicBezTo>
                  <a:pt x="247253" y="90884"/>
                  <a:pt x="258763" y="34132"/>
                  <a:pt x="246063" y="1706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985734" y="2663336"/>
            <a:ext cx="606729" cy="693085"/>
          </a:xfrm>
          <a:custGeom>
            <a:avLst/>
            <a:gdLst>
              <a:gd name="connsiteX0" fmla="*/ 327025 w 777478"/>
              <a:gd name="connsiteY0" fmla="*/ 733822 h 783828"/>
              <a:gd name="connsiteX1" fmla="*/ 453231 w 777478"/>
              <a:gd name="connsiteY1" fmla="*/ 652859 h 783828"/>
              <a:gd name="connsiteX2" fmla="*/ 488950 w 777478"/>
              <a:gd name="connsiteY2" fmla="*/ 600472 h 783828"/>
              <a:gd name="connsiteX3" fmla="*/ 550862 w 777478"/>
              <a:gd name="connsiteY3" fmla="*/ 617140 h 783828"/>
              <a:gd name="connsiteX4" fmla="*/ 600869 w 777478"/>
              <a:gd name="connsiteY4" fmla="*/ 586184 h 783828"/>
              <a:gd name="connsiteX5" fmla="*/ 605631 w 777478"/>
              <a:gd name="connsiteY5" fmla="*/ 550465 h 783828"/>
              <a:gd name="connsiteX6" fmla="*/ 634206 w 777478"/>
              <a:gd name="connsiteY6" fmla="*/ 526653 h 783828"/>
              <a:gd name="connsiteX7" fmla="*/ 619919 w 777478"/>
              <a:gd name="connsiteY7" fmla="*/ 429022 h 783828"/>
              <a:gd name="connsiteX8" fmla="*/ 700881 w 777478"/>
              <a:gd name="connsiteY8" fmla="*/ 300434 h 783828"/>
              <a:gd name="connsiteX9" fmla="*/ 696119 w 777478"/>
              <a:gd name="connsiteY9" fmla="*/ 283765 h 783828"/>
              <a:gd name="connsiteX10" fmla="*/ 750887 w 777478"/>
              <a:gd name="connsiteY10" fmla="*/ 233759 h 783828"/>
              <a:gd name="connsiteX11" fmla="*/ 765175 w 777478"/>
              <a:gd name="connsiteY11" fmla="*/ 181372 h 783828"/>
              <a:gd name="connsiteX12" fmla="*/ 677069 w 777478"/>
              <a:gd name="connsiteY12" fmla="*/ 183753 h 783828"/>
              <a:gd name="connsiteX13" fmla="*/ 653256 w 777478"/>
              <a:gd name="connsiteY13" fmla="*/ 119459 h 783828"/>
              <a:gd name="connsiteX14" fmla="*/ 603250 w 777478"/>
              <a:gd name="connsiteY14" fmla="*/ 102790 h 783828"/>
              <a:gd name="connsiteX15" fmla="*/ 567531 w 777478"/>
              <a:gd name="connsiteY15" fmla="*/ 88503 h 783828"/>
              <a:gd name="connsiteX16" fmla="*/ 524669 w 777478"/>
              <a:gd name="connsiteY16" fmla="*/ 95647 h 783828"/>
              <a:gd name="connsiteX17" fmla="*/ 486569 w 777478"/>
              <a:gd name="connsiteY17" fmla="*/ 57547 h 783828"/>
              <a:gd name="connsiteX18" fmla="*/ 438944 w 777478"/>
              <a:gd name="connsiteY18" fmla="*/ 69453 h 783828"/>
              <a:gd name="connsiteX19" fmla="*/ 348456 w 777478"/>
              <a:gd name="connsiteY19" fmla="*/ 19447 h 783828"/>
              <a:gd name="connsiteX20" fmla="*/ 238919 w 777478"/>
              <a:gd name="connsiteY20" fmla="*/ 7540 h 783828"/>
              <a:gd name="connsiteX21" fmla="*/ 241300 w 777478"/>
              <a:gd name="connsiteY21" fmla="*/ 64690 h 783828"/>
              <a:gd name="connsiteX22" fmla="*/ 181769 w 777478"/>
              <a:gd name="connsiteY22" fmla="*/ 124222 h 783828"/>
              <a:gd name="connsiteX23" fmla="*/ 198437 w 777478"/>
              <a:gd name="connsiteY23" fmla="*/ 202803 h 783828"/>
              <a:gd name="connsiteX24" fmla="*/ 272256 w 777478"/>
              <a:gd name="connsiteY24" fmla="*/ 233759 h 783828"/>
              <a:gd name="connsiteX25" fmla="*/ 267494 w 777478"/>
              <a:gd name="connsiteY25" fmla="*/ 271859 h 783828"/>
              <a:gd name="connsiteX26" fmla="*/ 307975 w 777478"/>
              <a:gd name="connsiteY26" fmla="*/ 321865 h 783828"/>
              <a:gd name="connsiteX27" fmla="*/ 291306 w 777478"/>
              <a:gd name="connsiteY27" fmla="*/ 343297 h 783828"/>
              <a:gd name="connsiteX28" fmla="*/ 315119 w 777478"/>
              <a:gd name="connsiteY28" fmla="*/ 400447 h 783828"/>
              <a:gd name="connsiteX29" fmla="*/ 265112 w 777478"/>
              <a:gd name="connsiteY29" fmla="*/ 438547 h 783828"/>
              <a:gd name="connsiteX30" fmla="*/ 298450 w 777478"/>
              <a:gd name="connsiteY30" fmla="*/ 467122 h 783828"/>
              <a:gd name="connsiteX31" fmla="*/ 231775 w 777478"/>
              <a:gd name="connsiteY31" fmla="*/ 493315 h 783828"/>
              <a:gd name="connsiteX32" fmla="*/ 227012 w 777478"/>
              <a:gd name="connsiteY32" fmla="*/ 540940 h 783828"/>
              <a:gd name="connsiteX33" fmla="*/ 155575 w 777478"/>
              <a:gd name="connsiteY33" fmla="*/ 529034 h 783828"/>
              <a:gd name="connsiteX34" fmla="*/ 98425 w 777478"/>
              <a:gd name="connsiteY34" fmla="*/ 529034 h 783828"/>
              <a:gd name="connsiteX35" fmla="*/ 55562 w 777478"/>
              <a:gd name="connsiteY35" fmla="*/ 543322 h 783828"/>
              <a:gd name="connsiteX36" fmla="*/ 34131 w 777478"/>
              <a:gd name="connsiteY36" fmla="*/ 581422 h 783828"/>
              <a:gd name="connsiteX37" fmla="*/ 43656 w 777478"/>
              <a:gd name="connsiteY37" fmla="*/ 609997 h 783828"/>
              <a:gd name="connsiteX38" fmla="*/ 15081 w 777478"/>
              <a:gd name="connsiteY38" fmla="*/ 655240 h 783828"/>
              <a:gd name="connsiteX39" fmla="*/ 22225 w 777478"/>
              <a:gd name="connsiteY39" fmla="*/ 674290 h 783828"/>
              <a:gd name="connsiteX40" fmla="*/ 5556 w 777478"/>
              <a:gd name="connsiteY40" fmla="*/ 745728 h 783828"/>
              <a:gd name="connsiteX41" fmla="*/ 55562 w 777478"/>
              <a:gd name="connsiteY41" fmla="*/ 781447 h 783828"/>
              <a:gd name="connsiteX42" fmla="*/ 141287 w 777478"/>
              <a:gd name="connsiteY42" fmla="*/ 731440 h 783828"/>
              <a:gd name="connsiteX43" fmla="*/ 186531 w 777478"/>
              <a:gd name="connsiteY43" fmla="*/ 743347 h 783828"/>
              <a:gd name="connsiteX44" fmla="*/ 234156 w 777478"/>
              <a:gd name="connsiteY44" fmla="*/ 700484 h 783828"/>
              <a:gd name="connsiteX45" fmla="*/ 327025 w 777478"/>
              <a:gd name="connsiteY45" fmla="*/ 733822 h 7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77478" h="783828">
                <a:moveTo>
                  <a:pt x="327025" y="733822"/>
                </a:moveTo>
                <a:cubicBezTo>
                  <a:pt x="363537" y="725885"/>
                  <a:pt x="426244" y="675084"/>
                  <a:pt x="453231" y="652859"/>
                </a:cubicBezTo>
                <a:cubicBezTo>
                  <a:pt x="480218" y="630634"/>
                  <a:pt x="472678" y="606425"/>
                  <a:pt x="488950" y="600472"/>
                </a:cubicBezTo>
                <a:cubicBezTo>
                  <a:pt x="505222" y="594519"/>
                  <a:pt x="532209" y="619521"/>
                  <a:pt x="550862" y="617140"/>
                </a:cubicBezTo>
                <a:cubicBezTo>
                  <a:pt x="569515" y="614759"/>
                  <a:pt x="591741" y="597297"/>
                  <a:pt x="600869" y="586184"/>
                </a:cubicBezTo>
                <a:cubicBezTo>
                  <a:pt x="609997" y="575072"/>
                  <a:pt x="600075" y="560387"/>
                  <a:pt x="605631" y="550465"/>
                </a:cubicBezTo>
                <a:cubicBezTo>
                  <a:pt x="611187" y="540543"/>
                  <a:pt x="631825" y="546894"/>
                  <a:pt x="634206" y="526653"/>
                </a:cubicBezTo>
                <a:cubicBezTo>
                  <a:pt x="636587" y="506413"/>
                  <a:pt x="608806" y="466725"/>
                  <a:pt x="619919" y="429022"/>
                </a:cubicBezTo>
                <a:cubicBezTo>
                  <a:pt x="631032" y="391319"/>
                  <a:pt x="688181" y="324643"/>
                  <a:pt x="700881" y="300434"/>
                </a:cubicBezTo>
                <a:cubicBezTo>
                  <a:pt x="713581" y="276225"/>
                  <a:pt x="687785" y="294878"/>
                  <a:pt x="696119" y="283765"/>
                </a:cubicBezTo>
                <a:cubicBezTo>
                  <a:pt x="704453" y="272653"/>
                  <a:pt x="739378" y="250825"/>
                  <a:pt x="750887" y="233759"/>
                </a:cubicBezTo>
                <a:cubicBezTo>
                  <a:pt x="762396" y="216693"/>
                  <a:pt x="777478" y="189706"/>
                  <a:pt x="765175" y="181372"/>
                </a:cubicBezTo>
                <a:cubicBezTo>
                  <a:pt x="752872" y="173038"/>
                  <a:pt x="695722" y="194072"/>
                  <a:pt x="677069" y="183753"/>
                </a:cubicBezTo>
                <a:cubicBezTo>
                  <a:pt x="658416" y="173434"/>
                  <a:pt x="665559" y="132953"/>
                  <a:pt x="653256" y="119459"/>
                </a:cubicBezTo>
                <a:cubicBezTo>
                  <a:pt x="640953" y="105965"/>
                  <a:pt x="617537" y="107949"/>
                  <a:pt x="603250" y="102790"/>
                </a:cubicBezTo>
                <a:cubicBezTo>
                  <a:pt x="588963" y="97631"/>
                  <a:pt x="580628" y="89693"/>
                  <a:pt x="567531" y="88503"/>
                </a:cubicBezTo>
                <a:cubicBezTo>
                  <a:pt x="554434" y="87313"/>
                  <a:pt x="538163" y="100806"/>
                  <a:pt x="524669" y="95647"/>
                </a:cubicBezTo>
                <a:cubicBezTo>
                  <a:pt x="511175" y="90488"/>
                  <a:pt x="500856" y="61913"/>
                  <a:pt x="486569" y="57547"/>
                </a:cubicBezTo>
                <a:cubicBezTo>
                  <a:pt x="472282" y="53181"/>
                  <a:pt x="461963" y="75803"/>
                  <a:pt x="438944" y="69453"/>
                </a:cubicBezTo>
                <a:cubicBezTo>
                  <a:pt x="415925" y="63103"/>
                  <a:pt x="381794" y="29766"/>
                  <a:pt x="348456" y="19447"/>
                </a:cubicBezTo>
                <a:cubicBezTo>
                  <a:pt x="315118" y="9128"/>
                  <a:pt x="256778" y="0"/>
                  <a:pt x="238919" y="7540"/>
                </a:cubicBezTo>
                <a:cubicBezTo>
                  <a:pt x="221060" y="15080"/>
                  <a:pt x="250825" y="45243"/>
                  <a:pt x="241300" y="64690"/>
                </a:cubicBezTo>
                <a:cubicBezTo>
                  <a:pt x="231775" y="84137"/>
                  <a:pt x="188913" y="101203"/>
                  <a:pt x="181769" y="124222"/>
                </a:cubicBezTo>
                <a:cubicBezTo>
                  <a:pt x="174625" y="147241"/>
                  <a:pt x="183356" y="184547"/>
                  <a:pt x="198437" y="202803"/>
                </a:cubicBezTo>
                <a:cubicBezTo>
                  <a:pt x="213518" y="221059"/>
                  <a:pt x="260747" y="222250"/>
                  <a:pt x="272256" y="233759"/>
                </a:cubicBezTo>
                <a:cubicBezTo>
                  <a:pt x="283765" y="245268"/>
                  <a:pt x="261541" y="257175"/>
                  <a:pt x="267494" y="271859"/>
                </a:cubicBezTo>
                <a:cubicBezTo>
                  <a:pt x="273447" y="286543"/>
                  <a:pt x="304006" y="309959"/>
                  <a:pt x="307975" y="321865"/>
                </a:cubicBezTo>
                <a:cubicBezTo>
                  <a:pt x="311944" y="333771"/>
                  <a:pt x="290115" y="330200"/>
                  <a:pt x="291306" y="343297"/>
                </a:cubicBezTo>
                <a:cubicBezTo>
                  <a:pt x="292497" y="356394"/>
                  <a:pt x="319485" y="384572"/>
                  <a:pt x="315119" y="400447"/>
                </a:cubicBezTo>
                <a:cubicBezTo>
                  <a:pt x="310753" y="416322"/>
                  <a:pt x="267890" y="427435"/>
                  <a:pt x="265112" y="438547"/>
                </a:cubicBezTo>
                <a:cubicBezTo>
                  <a:pt x="262334" y="449659"/>
                  <a:pt x="304006" y="457994"/>
                  <a:pt x="298450" y="467122"/>
                </a:cubicBezTo>
                <a:cubicBezTo>
                  <a:pt x="292894" y="476250"/>
                  <a:pt x="243681" y="481012"/>
                  <a:pt x="231775" y="493315"/>
                </a:cubicBezTo>
                <a:cubicBezTo>
                  <a:pt x="219869" y="505618"/>
                  <a:pt x="239712" y="534987"/>
                  <a:pt x="227012" y="540940"/>
                </a:cubicBezTo>
                <a:cubicBezTo>
                  <a:pt x="214312" y="546893"/>
                  <a:pt x="177006" y="531018"/>
                  <a:pt x="155575" y="529034"/>
                </a:cubicBezTo>
                <a:cubicBezTo>
                  <a:pt x="134144" y="527050"/>
                  <a:pt x="115094" y="526653"/>
                  <a:pt x="98425" y="529034"/>
                </a:cubicBezTo>
                <a:cubicBezTo>
                  <a:pt x="81756" y="531415"/>
                  <a:pt x="66278" y="534591"/>
                  <a:pt x="55562" y="543322"/>
                </a:cubicBezTo>
                <a:cubicBezTo>
                  <a:pt x="44846" y="552053"/>
                  <a:pt x="36115" y="570310"/>
                  <a:pt x="34131" y="581422"/>
                </a:cubicBezTo>
                <a:cubicBezTo>
                  <a:pt x="32147" y="592535"/>
                  <a:pt x="46831" y="597694"/>
                  <a:pt x="43656" y="609997"/>
                </a:cubicBezTo>
                <a:cubicBezTo>
                  <a:pt x="40481" y="622300"/>
                  <a:pt x="18653" y="644524"/>
                  <a:pt x="15081" y="655240"/>
                </a:cubicBezTo>
                <a:cubicBezTo>
                  <a:pt x="11509" y="665956"/>
                  <a:pt x="23812" y="659209"/>
                  <a:pt x="22225" y="674290"/>
                </a:cubicBezTo>
                <a:cubicBezTo>
                  <a:pt x="20638" y="689371"/>
                  <a:pt x="0" y="727869"/>
                  <a:pt x="5556" y="745728"/>
                </a:cubicBezTo>
                <a:cubicBezTo>
                  <a:pt x="11112" y="763587"/>
                  <a:pt x="32940" y="783828"/>
                  <a:pt x="55562" y="781447"/>
                </a:cubicBezTo>
                <a:cubicBezTo>
                  <a:pt x="78184" y="779066"/>
                  <a:pt x="119459" y="737790"/>
                  <a:pt x="141287" y="731440"/>
                </a:cubicBezTo>
                <a:cubicBezTo>
                  <a:pt x="163115" y="725090"/>
                  <a:pt x="171053" y="748506"/>
                  <a:pt x="186531" y="743347"/>
                </a:cubicBezTo>
                <a:cubicBezTo>
                  <a:pt x="202009" y="738188"/>
                  <a:pt x="216694" y="706437"/>
                  <a:pt x="234156" y="700484"/>
                </a:cubicBezTo>
                <a:cubicBezTo>
                  <a:pt x="251619" y="694531"/>
                  <a:pt x="290513" y="741759"/>
                  <a:pt x="327025" y="73382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178685" y="3183412"/>
            <a:ext cx="409752" cy="754849"/>
          </a:xfrm>
          <a:custGeom>
            <a:avLst/>
            <a:gdLst>
              <a:gd name="connsiteX0" fmla="*/ 46434 w 525066"/>
              <a:gd name="connsiteY0" fmla="*/ 812404 h 853679"/>
              <a:gd name="connsiteX1" fmla="*/ 94059 w 525066"/>
              <a:gd name="connsiteY1" fmla="*/ 843360 h 853679"/>
              <a:gd name="connsiteX2" fmla="*/ 165497 w 525066"/>
              <a:gd name="connsiteY2" fmla="*/ 805260 h 853679"/>
              <a:gd name="connsiteX3" fmla="*/ 275034 w 525066"/>
              <a:gd name="connsiteY3" fmla="*/ 845741 h 853679"/>
              <a:gd name="connsiteX4" fmla="*/ 334566 w 525066"/>
              <a:gd name="connsiteY4" fmla="*/ 805260 h 853679"/>
              <a:gd name="connsiteX5" fmla="*/ 367903 w 525066"/>
              <a:gd name="connsiteY5" fmla="*/ 805260 h 853679"/>
              <a:gd name="connsiteX6" fmla="*/ 346472 w 525066"/>
              <a:gd name="connsiteY6" fmla="*/ 664766 h 853679"/>
              <a:gd name="connsiteX7" fmla="*/ 403622 w 525066"/>
              <a:gd name="connsiteY7" fmla="*/ 617141 h 853679"/>
              <a:gd name="connsiteX8" fmla="*/ 472678 w 525066"/>
              <a:gd name="connsiteY8" fmla="*/ 607616 h 853679"/>
              <a:gd name="connsiteX9" fmla="*/ 520303 w 525066"/>
              <a:gd name="connsiteY9" fmla="*/ 609997 h 853679"/>
              <a:gd name="connsiteX10" fmla="*/ 501253 w 525066"/>
              <a:gd name="connsiteY10" fmla="*/ 526654 h 853679"/>
              <a:gd name="connsiteX11" fmla="*/ 498872 w 525066"/>
              <a:gd name="connsiteY11" fmla="*/ 488554 h 853679"/>
              <a:gd name="connsiteX12" fmla="*/ 472678 w 525066"/>
              <a:gd name="connsiteY12" fmla="*/ 464741 h 853679"/>
              <a:gd name="connsiteX13" fmla="*/ 515541 w 525066"/>
              <a:gd name="connsiteY13" fmla="*/ 395685 h 853679"/>
              <a:gd name="connsiteX14" fmla="*/ 436959 w 525066"/>
              <a:gd name="connsiteY14" fmla="*/ 343297 h 853679"/>
              <a:gd name="connsiteX15" fmla="*/ 439341 w 525066"/>
              <a:gd name="connsiteY15" fmla="*/ 238522 h 853679"/>
              <a:gd name="connsiteX16" fmla="*/ 475059 w 525066"/>
              <a:gd name="connsiteY16" fmla="*/ 186135 h 853679"/>
              <a:gd name="connsiteX17" fmla="*/ 358378 w 525066"/>
              <a:gd name="connsiteY17" fmla="*/ 83741 h 853679"/>
              <a:gd name="connsiteX18" fmla="*/ 358378 w 525066"/>
              <a:gd name="connsiteY18" fmla="*/ 7541 h 853679"/>
              <a:gd name="connsiteX19" fmla="*/ 308372 w 525066"/>
              <a:gd name="connsiteY19" fmla="*/ 38497 h 853679"/>
              <a:gd name="connsiteX20" fmla="*/ 246459 w 525066"/>
              <a:gd name="connsiteY20" fmla="*/ 19447 h 853679"/>
              <a:gd name="connsiteX21" fmla="*/ 234553 w 525066"/>
              <a:gd name="connsiteY21" fmla="*/ 48022 h 853679"/>
              <a:gd name="connsiteX22" fmla="*/ 86916 w 525066"/>
              <a:gd name="connsiteY22" fmla="*/ 152797 h 853679"/>
              <a:gd name="connsiteX23" fmla="*/ 86916 w 525066"/>
              <a:gd name="connsiteY23" fmla="*/ 193279 h 853679"/>
              <a:gd name="connsiteX24" fmla="*/ 25003 w 525066"/>
              <a:gd name="connsiteY24" fmla="*/ 264716 h 853679"/>
              <a:gd name="connsiteX25" fmla="*/ 65484 w 525066"/>
              <a:gd name="connsiteY25" fmla="*/ 374254 h 853679"/>
              <a:gd name="connsiteX26" fmla="*/ 20241 w 525066"/>
              <a:gd name="connsiteY26" fmla="*/ 436166 h 853679"/>
              <a:gd name="connsiteX27" fmla="*/ 41672 w 525066"/>
              <a:gd name="connsiteY27" fmla="*/ 521891 h 853679"/>
              <a:gd name="connsiteX28" fmla="*/ 1191 w 525066"/>
              <a:gd name="connsiteY28" fmla="*/ 595710 h 853679"/>
              <a:gd name="connsiteX29" fmla="*/ 46434 w 525066"/>
              <a:gd name="connsiteY29" fmla="*/ 812404 h 85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5066" h="853679">
                <a:moveTo>
                  <a:pt x="46434" y="812404"/>
                </a:moveTo>
                <a:cubicBezTo>
                  <a:pt x="61912" y="853679"/>
                  <a:pt x="74215" y="844551"/>
                  <a:pt x="94059" y="843360"/>
                </a:cubicBezTo>
                <a:cubicBezTo>
                  <a:pt x="113903" y="842169"/>
                  <a:pt x="135335" y="804863"/>
                  <a:pt x="165497" y="805260"/>
                </a:cubicBezTo>
                <a:cubicBezTo>
                  <a:pt x="195659" y="805657"/>
                  <a:pt x="246856" y="845741"/>
                  <a:pt x="275034" y="845741"/>
                </a:cubicBezTo>
                <a:cubicBezTo>
                  <a:pt x="303212" y="845741"/>
                  <a:pt x="319088" y="812007"/>
                  <a:pt x="334566" y="805260"/>
                </a:cubicBezTo>
                <a:cubicBezTo>
                  <a:pt x="350044" y="798513"/>
                  <a:pt x="365919" y="828676"/>
                  <a:pt x="367903" y="805260"/>
                </a:cubicBezTo>
                <a:cubicBezTo>
                  <a:pt x="369887" y="781844"/>
                  <a:pt x="340519" y="696119"/>
                  <a:pt x="346472" y="664766"/>
                </a:cubicBezTo>
                <a:cubicBezTo>
                  <a:pt x="352425" y="633413"/>
                  <a:pt x="382588" y="626666"/>
                  <a:pt x="403622" y="617141"/>
                </a:cubicBezTo>
                <a:cubicBezTo>
                  <a:pt x="424656" y="607616"/>
                  <a:pt x="453231" y="608807"/>
                  <a:pt x="472678" y="607616"/>
                </a:cubicBezTo>
                <a:cubicBezTo>
                  <a:pt x="492125" y="606425"/>
                  <a:pt x="515540" y="623491"/>
                  <a:pt x="520303" y="609997"/>
                </a:cubicBezTo>
                <a:cubicBezTo>
                  <a:pt x="525066" y="596503"/>
                  <a:pt x="504825" y="546894"/>
                  <a:pt x="501253" y="526654"/>
                </a:cubicBezTo>
                <a:cubicBezTo>
                  <a:pt x="497681" y="506414"/>
                  <a:pt x="503634" y="498873"/>
                  <a:pt x="498872" y="488554"/>
                </a:cubicBezTo>
                <a:cubicBezTo>
                  <a:pt x="494110" y="478235"/>
                  <a:pt x="469900" y="480219"/>
                  <a:pt x="472678" y="464741"/>
                </a:cubicBezTo>
                <a:cubicBezTo>
                  <a:pt x="475456" y="449263"/>
                  <a:pt x="521494" y="415926"/>
                  <a:pt x="515541" y="395685"/>
                </a:cubicBezTo>
                <a:cubicBezTo>
                  <a:pt x="509588" y="375444"/>
                  <a:pt x="449659" y="369491"/>
                  <a:pt x="436959" y="343297"/>
                </a:cubicBezTo>
                <a:cubicBezTo>
                  <a:pt x="424259" y="317103"/>
                  <a:pt x="432991" y="264716"/>
                  <a:pt x="439341" y="238522"/>
                </a:cubicBezTo>
                <a:cubicBezTo>
                  <a:pt x="445691" y="212328"/>
                  <a:pt x="488553" y="211932"/>
                  <a:pt x="475059" y="186135"/>
                </a:cubicBezTo>
                <a:cubicBezTo>
                  <a:pt x="461565" y="160338"/>
                  <a:pt x="377825" y="113507"/>
                  <a:pt x="358378" y="83741"/>
                </a:cubicBezTo>
                <a:cubicBezTo>
                  <a:pt x="338931" y="53975"/>
                  <a:pt x="366712" y="15082"/>
                  <a:pt x="358378" y="7541"/>
                </a:cubicBezTo>
                <a:cubicBezTo>
                  <a:pt x="350044" y="0"/>
                  <a:pt x="327025" y="36513"/>
                  <a:pt x="308372" y="38497"/>
                </a:cubicBezTo>
                <a:cubicBezTo>
                  <a:pt x="289719" y="40481"/>
                  <a:pt x="258762" y="17860"/>
                  <a:pt x="246459" y="19447"/>
                </a:cubicBezTo>
                <a:cubicBezTo>
                  <a:pt x="234156" y="21034"/>
                  <a:pt x="261144" y="25797"/>
                  <a:pt x="234553" y="48022"/>
                </a:cubicBezTo>
                <a:cubicBezTo>
                  <a:pt x="207962" y="70247"/>
                  <a:pt x="111522" y="128588"/>
                  <a:pt x="86916" y="152797"/>
                </a:cubicBezTo>
                <a:cubicBezTo>
                  <a:pt x="62310" y="177007"/>
                  <a:pt x="97235" y="174626"/>
                  <a:pt x="86916" y="193279"/>
                </a:cubicBezTo>
                <a:cubicBezTo>
                  <a:pt x="76597" y="211932"/>
                  <a:pt x="28575" y="234554"/>
                  <a:pt x="25003" y="264716"/>
                </a:cubicBezTo>
                <a:cubicBezTo>
                  <a:pt x="21431" y="294878"/>
                  <a:pt x="66278" y="345679"/>
                  <a:pt x="65484" y="374254"/>
                </a:cubicBezTo>
                <a:cubicBezTo>
                  <a:pt x="64690" y="402829"/>
                  <a:pt x="24210" y="411560"/>
                  <a:pt x="20241" y="436166"/>
                </a:cubicBezTo>
                <a:cubicBezTo>
                  <a:pt x="16272" y="460772"/>
                  <a:pt x="44847" y="495300"/>
                  <a:pt x="41672" y="521891"/>
                </a:cubicBezTo>
                <a:cubicBezTo>
                  <a:pt x="38497" y="548482"/>
                  <a:pt x="0" y="544513"/>
                  <a:pt x="1191" y="595710"/>
                </a:cubicBezTo>
                <a:cubicBezTo>
                  <a:pt x="2382" y="646907"/>
                  <a:pt x="30956" y="771129"/>
                  <a:pt x="46434" y="8124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829018" y="3850529"/>
            <a:ext cx="640798" cy="341805"/>
          </a:xfrm>
          <a:custGeom>
            <a:avLst/>
            <a:gdLst>
              <a:gd name="connsiteX0" fmla="*/ 806450 w 821134"/>
              <a:gd name="connsiteY0" fmla="*/ 62706 h 386556"/>
              <a:gd name="connsiteX1" fmla="*/ 808831 w 821134"/>
              <a:gd name="connsiteY1" fmla="*/ 143669 h 386556"/>
              <a:gd name="connsiteX2" fmla="*/ 773113 w 821134"/>
              <a:gd name="connsiteY2" fmla="*/ 138906 h 386556"/>
              <a:gd name="connsiteX3" fmla="*/ 730250 w 821134"/>
              <a:gd name="connsiteY3" fmla="*/ 165100 h 386556"/>
              <a:gd name="connsiteX4" fmla="*/ 704056 w 821134"/>
              <a:gd name="connsiteY4" fmla="*/ 146050 h 386556"/>
              <a:gd name="connsiteX5" fmla="*/ 582613 w 821134"/>
              <a:gd name="connsiteY5" fmla="*/ 184150 h 386556"/>
              <a:gd name="connsiteX6" fmla="*/ 565944 w 821134"/>
              <a:gd name="connsiteY6" fmla="*/ 219869 h 386556"/>
              <a:gd name="connsiteX7" fmla="*/ 480219 w 821134"/>
              <a:gd name="connsiteY7" fmla="*/ 224631 h 386556"/>
              <a:gd name="connsiteX8" fmla="*/ 423069 w 821134"/>
              <a:gd name="connsiteY8" fmla="*/ 307975 h 386556"/>
              <a:gd name="connsiteX9" fmla="*/ 239713 w 821134"/>
              <a:gd name="connsiteY9" fmla="*/ 310356 h 386556"/>
              <a:gd name="connsiteX10" fmla="*/ 177800 w 821134"/>
              <a:gd name="connsiteY10" fmla="*/ 291306 h 386556"/>
              <a:gd name="connsiteX11" fmla="*/ 84931 w 821134"/>
              <a:gd name="connsiteY11" fmla="*/ 341312 h 386556"/>
              <a:gd name="connsiteX12" fmla="*/ 82550 w 821134"/>
              <a:gd name="connsiteY12" fmla="*/ 379412 h 386556"/>
              <a:gd name="connsiteX13" fmla="*/ 8731 w 821134"/>
              <a:gd name="connsiteY13" fmla="*/ 377031 h 386556"/>
              <a:gd name="connsiteX14" fmla="*/ 30163 w 821134"/>
              <a:gd name="connsiteY14" fmla="*/ 322262 h 386556"/>
              <a:gd name="connsiteX15" fmla="*/ 37306 w 821134"/>
              <a:gd name="connsiteY15" fmla="*/ 250825 h 386556"/>
              <a:gd name="connsiteX16" fmla="*/ 218281 w 821134"/>
              <a:gd name="connsiteY16" fmla="*/ 100806 h 386556"/>
              <a:gd name="connsiteX17" fmla="*/ 277813 w 821134"/>
              <a:gd name="connsiteY17" fmla="*/ 74612 h 386556"/>
              <a:gd name="connsiteX18" fmla="*/ 261144 w 821134"/>
              <a:gd name="connsiteY18" fmla="*/ 26987 h 386556"/>
              <a:gd name="connsiteX19" fmla="*/ 277813 w 821134"/>
              <a:gd name="connsiteY19" fmla="*/ 3175 h 386556"/>
              <a:gd name="connsiteX20" fmla="*/ 327819 w 821134"/>
              <a:gd name="connsiteY20" fmla="*/ 7937 h 386556"/>
              <a:gd name="connsiteX21" fmla="*/ 342106 w 821134"/>
              <a:gd name="connsiteY21" fmla="*/ 43656 h 386556"/>
              <a:gd name="connsiteX22" fmla="*/ 373063 w 821134"/>
              <a:gd name="connsiteY22" fmla="*/ 22225 h 386556"/>
              <a:gd name="connsiteX23" fmla="*/ 408781 w 821134"/>
              <a:gd name="connsiteY23" fmla="*/ 50800 h 386556"/>
              <a:gd name="connsiteX24" fmla="*/ 487363 w 821134"/>
              <a:gd name="connsiteY24" fmla="*/ 74612 h 386556"/>
              <a:gd name="connsiteX25" fmla="*/ 515938 w 821134"/>
              <a:gd name="connsiteY25" fmla="*/ 96044 h 386556"/>
              <a:gd name="connsiteX26" fmla="*/ 565944 w 821134"/>
              <a:gd name="connsiteY26" fmla="*/ 91281 h 386556"/>
              <a:gd name="connsiteX27" fmla="*/ 604044 w 821134"/>
              <a:gd name="connsiteY27" fmla="*/ 60325 h 386556"/>
              <a:gd name="connsiteX28" fmla="*/ 720725 w 821134"/>
              <a:gd name="connsiteY28" fmla="*/ 100806 h 386556"/>
              <a:gd name="connsiteX29" fmla="*/ 806450 w 821134"/>
              <a:gd name="connsiteY29" fmla="*/ 62706 h 38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1134" h="386556">
                <a:moveTo>
                  <a:pt x="806450" y="62706"/>
                </a:moveTo>
                <a:cubicBezTo>
                  <a:pt x="821134" y="69850"/>
                  <a:pt x="814387" y="130969"/>
                  <a:pt x="808831" y="143669"/>
                </a:cubicBezTo>
                <a:cubicBezTo>
                  <a:pt x="803275" y="156369"/>
                  <a:pt x="786210" y="135334"/>
                  <a:pt x="773113" y="138906"/>
                </a:cubicBezTo>
                <a:cubicBezTo>
                  <a:pt x="760016" y="142478"/>
                  <a:pt x="741759" y="163909"/>
                  <a:pt x="730250" y="165100"/>
                </a:cubicBezTo>
                <a:cubicBezTo>
                  <a:pt x="718741" y="166291"/>
                  <a:pt x="728662" y="142875"/>
                  <a:pt x="704056" y="146050"/>
                </a:cubicBezTo>
                <a:cubicBezTo>
                  <a:pt x="679450" y="149225"/>
                  <a:pt x="605632" y="171847"/>
                  <a:pt x="582613" y="184150"/>
                </a:cubicBezTo>
                <a:cubicBezTo>
                  <a:pt x="559594" y="196453"/>
                  <a:pt x="583010" y="213122"/>
                  <a:pt x="565944" y="219869"/>
                </a:cubicBezTo>
                <a:cubicBezTo>
                  <a:pt x="548878" y="226616"/>
                  <a:pt x="504032" y="209947"/>
                  <a:pt x="480219" y="224631"/>
                </a:cubicBezTo>
                <a:cubicBezTo>
                  <a:pt x="456406" y="239315"/>
                  <a:pt x="463153" y="293688"/>
                  <a:pt x="423069" y="307975"/>
                </a:cubicBezTo>
                <a:cubicBezTo>
                  <a:pt x="382985" y="322262"/>
                  <a:pt x="280591" y="313134"/>
                  <a:pt x="239713" y="310356"/>
                </a:cubicBezTo>
                <a:cubicBezTo>
                  <a:pt x="198835" y="307578"/>
                  <a:pt x="203597" y="286147"/>
                  <a:pt x="177800" y="291306"/>
                </a:cubicBezTo>
                <a:cubicBezTo>
                  <a:pt x="152003" y="296465"/>
                  <a:pt x="100806" y="326628"/>
                  <a:pt x="84931" y="341312"/>
                </a:cubicBezTo>
                <a:cubicBezTo>
                  <a:pt x="69056" y="355996"/>
                  <a:pt x="95250" y="373459"/>
                  <a:pt x="82550" y="379412"/>
                </a:cubicBezTo>
                <a:cubicBezTo>
                  <a:pt x="69850" y="385365"/>
                  <a:pt x="17462" y="386556"/>
                  <a:pt x="8731" y="377031"/>
                </a:cubicBezTo>
                <a:cubicBezTo>
                  <a:pt x="0" y="367506"/>
                  <a:pt x="25401" y="343296"/>
                  <a:pt x="30163" y="322262"/>
                </a:cubicBezTo>
                <a:cubicBezTo>
                  <a:pt x="34925" y="301228"/>
                  <a:pt x="5953" y="287734"/>
                  <a:pt x="37306" y="250825"/>
                </a:cubicBezTo>
                <a:cubicBezTo>
                  <a:pt x="68659" y="213916"/>
                  <a:pt x="178197" y="130175"/>
                  <a:pt x="218281" y="100806"/>
                </a:cubicBezTo>
                <a:cubicBezTo>
                  <a:pt x="258365" y="71437"/>
                  <a:pt x="270669" y="86915"/>
                  <a:pt x="277813" y="74612"/>
                </a:cubicBezTo>
                <a:cubicBezTo>
                  <a:pt x="284957" y="62309"/>
                  <a:pt x="261144" y="38893"/>
                  <a:pt x="261144" y="26987"/>
                </a:cubicBezTo>
                <a:cubicBezTo>
                  <a:pt x="261144" y="15081"/>
                  <a:pt x="266700" y="6350"/>
                  <a:pt x="277813" y="3175"/>
                </a:cubicBezTo>
                <a:cubicBezTo>
                  <a:pt x="288926" y="0"/>
                  <a:pt x="317103" y="1190"/>
                  <a:pt x="327819" y="7937"/>
                </a:cubicBezTo>
                <a:cubicBezTo>
                  <a:pt x="338535" y="14684"/>
                  <a:pt x="334565" y="41275"/>
                  <a:pt x="342106" y="43656"/>
                </a:cubicBezTo>
                <a:cubicBezTo>
                  <a:pt x="349647" y="46037"/>
                  <a:pt x="361951" y="21034"/>
                  <a:pt x="373063" y="22225"/>
                </a:cubicBezTo>
                <a:cubicBezTo>
                  <a:pt x="384176" y="23416"/>
                  <a:pt x="389731" y="42069"/>
                  <a:pt x="408781" y="50800"/>
                </a:cubicBezTo>
                <a:cubicBezTo>
                  <a:pt x="427831" y="59531"/>
                  <a:pt x="469504" y="67071"/>
                  <a:pt x="487363" y="74612"/>
                </a:cubicBezTo>
                <a:cubicBezTo>
                  <a:pt x="505223" y="82153"/>
                  <a:pt x="502841" y="93266"/>
                  <a:pt x="515938" y="96044"/>
                </a:cubicBezTo>
                <a:cubicBezTo>
                  <a:pt x="529035" y="98822"/>
                  <a:pt x="551260" y="97234"/>
                  <a:pt x="565944" y="91281"/>
                </a:cubicBezTo>
                <a:cubicBezTo>
                  <a:pt x="580628" y="85328"/>
                  <a:pt x="578247" y="58738"/>
                  <a:pt x="604044" y="60325"/>
                </a:cubicBezTo>
                <a:cubicBezTo>
                  <a:pt x="629841" y="61912"/>
                  <a:pt x="691356" y="101600"/>
                  <a:pt x="720725" y="100806"/>
                </a:cubicBezTo>
                <a:cubicBezTo>
                  <a:pt x="750094" y="100012"/>
                  <a:pt x="791766" y="55562"/>
                  <a:pt x="806450" y="627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447207" y="2812831"/>
            <a:ext cx="581023" cy="771694"/>
          </a:xfrm>
          <a:custGeom>
            <a:avLst/>
            <a:gdLst>
              <a:gd name="connsiteX0" fmla="*/ 180975 w 744537"/>
              <a:gd name="connsiteY0" fmla="*/ 50404 h 872729"/>
              <a:gd name="connsiteX1" fmla="*/ 230981 w 744537"/>
              <a:gd name="connsiteY1" fmla="*/ 52785 h 872729"/>
              <a:gd name="connsiteX2" fmla="*/ 235743 w 744537"/>
              <a:gd name="connsiteY2" fmla="*/ 9922 h 872729"/>
              <a:gd name="connsiteX3" fmla="*/ 302418 w 744537"/>
              <a:gd name="connsiteY3" fmla="*/ 26591 h 872729"/>
              <a:gd name="connsiteX4" fmla="*/ 342900 w 744537"/>
              <a:gd name="connsiteY4" fmla="*/ 397 h 872729"/>
              <a:gd name="connsiteX5" fmla="*/ 378618 w 744537"/>
              <a:gd name="connsiteY5" fmla="*/ 28972 h 872729"/>
              <a:gd name="connsiteX6" fmla="*/ 409575 w 744537"/>
              <a:gd name="connsiteY6" fmla="*/ 45641 h 872729"/>
              <a:gd name="connsiteX7" fmla="*/ 447675 w 744537"/>
              <a:gd name="connsiteY7" fmla="*/ 31354 h 872729"/>
              <a:gd name="connsiteX8" fmla="*/ 466725 w 744537"/>
              <a:gd name="connsiteY8" fmla="*/ 55166 h 872729"/>
              <a:gd name="connsiteX9" fmla="*/ 550068 w 744537"/>
              <a:gd name="connsiteY9" fmla="*/ 33735 h 872729"/>
              <a:gd name="connsiteX10" fmla="*/ 578643 w 744537"/>
              <a:gd name="connsiteY10" fmla="*/ 5160 h 872729"/>
              <a:gd name="connsiteX11" fmla="*/ 621506 w 744537"/>
              <a:gd name="connsiteY11" fmla="*/ 55166 h 872729"/>
              <a:gd name="connsiteX12" fmla="*/ 623887 w 744537"/>
              <a:gd name="connsiteY12" fmla="*/ 112316 h 872729"/>
              <a:gd name="connsiteX13" fmla="*/ 652462 w 744537"/>
              <a:gd name="connsiteY13" fmla="*/ 143272 h 872729"/>
              <a:gd name="connsiteX14" fmla="*/ 638175 w 744537"/>
              <a:gd name="connsiteY14" fmla="*/ 188516 h 872729"/>
              <a:gd name="connsiteX15" fmla="*/ 690562 w 744537"/>
              <a:gd name="connsiteY15" fmla="*/ 264716 h 872729"/>
              <a:gd name="connsiteX16" fmla="*/ 657225 w 744537"/>
              <a:gd name="connsiteY16" fmla="*/ 286147 h 872729"/>
              <a:gd name="connsiteX17" fmla="*/ 709612 w 744537"/>
              <a:gd name="connsiteY17" fmla="*/ 369491 h 872729"/>
              <a:gd name="connsiteX18" fmla="*/ 673893 w 744537"/>
              <a:gd name="connsiteY18" fmla="*/ 438547 h 872729"/>
              <a:gd name="connsiteX19" fmla="*/ 681037 w 744537"/>
              <a:gd name="connsiteY19" fmla="*/ 476647 h 872729"/>
              <a:gd name="connsiteX20" fmla="*/ 661987 w 744537"/>
              <a:gd name="connsiteY20" fmla="*/ 517129 h 872729"/>
              <a:gd name="connsiteX21" fmla="*/ 714375 w 744537"/>
              <a:gd name="connsiteY21" fmla="*/ 550466 h 872729"/>
              <a:gd name="connsiteX22" fmla="*/ 731043 w 744537"/>
              <a:gd name="connsiteY22" fmla="*/ 731441 h 872729"/>
              <a:gd name="connsiteX23" fmla="*/ 633412 w 744537"/>
              <a:gd name="connsiteY23" fmla="*/ 802879 h 872729"/>
              <a:gd name="connsiteX24" fmla="*/ 647700 w 744537"/>
              <a:gd name="connsiteY24" fmla="*/ 843360 h 872729"/>
              <a:gd name="connsiteX25" fmla="*/ 557212 w 744537"/>
              <a:gd name="connsiteY25" fmla="*/ 869554 h 872729"/>
              <a:gd name="connsiteX26" fmla="*/ 514350 w 744537"/>
              <a:gd name="connsiteY26" fmla="*/ 824310 h 872729"/>
              <a:gd name="connsiteX27" fmla="*/ 514350 w 744537"/>
              <a:gd name="connsiteY27" fmla="*/ 755254 h 872729"/>
              <a:gd name="connsiteX28" fmla="*/ 426243 w 744537"/>
              <a:gd name="connsiteY28" fmla="*/ 757635 h 872729"/>
              <a:gd name="connsiteX29" fmla="*/ 402431 w 744537"/>
              <a:gd name="connsiteY29" fmla="*/ 779066 h 872729"/>
              <a:gd name="connsiteX30" fmla="*/ 307181 w 744537"/>
              <a:gd name="connsiteY30" fmla="*/ 779066 h 872729"/>
              <a:gd name="connsiteX31" fmla="*/ 273843 w 744537"/>
              <a:gd name="connsiteY31" fmla="*/ 795735 h 872729"/>
              <a:gd name="connsiteX32" fmla="*/ 204787 w 744537"/>
              <a:gd name="connsiteY32" fmla="*/ 774304 h 872729"/>
              <a:gd name="connsiteX33" fmla="*/ 145256 w 744537"/>
              <a:gd name="connsiteY33" fmla="*/ 788591 h 872729"/>
              <a:gd name="connsiteX34" fmla="*/ 97631 w 744537"/>
              <a:gd name="connsiteY34" fmla="*/ 762397 h 872729"/>
              <a:gd name="connsiteX35" fmla="*/ 102393 w 744537"/>
              <a:gd name="connsiteY35" fmla="*/ 650479 h 872729"/>
              <a:gd name="connsiteX36" fmla="*/ 142875 w 744537"/>
              <a:gd name="connsiteY36" fmla="*/ 619522 h 872729"/>
              <a:gd name="connsiteX37" fmla="*/ 100012 w 744537"/>
              <a:gd name="connsiteY37" fmla="*/ 557610 h 872729"/>
              <a:gd name="connsiteX38" fmla="*/ 11906 w 744537"/>
              <a:gd name="connsiteY38" fmla="*/ 490935 h 872729"/>
              <a:gd name="connsiteX39" fmla="*/ 28575 w 744537"/>
              <a:gd name="connsiteY39" fmla="*/ 429022 h 872729"/>
              <a:gd name="connsiteX40" fmla="*/ 16668 w 744537"/>
              <a:gd name="connsiteY40" fmla="*/ 409972 h 872729"/>
              <a:gd name="connsiteX41" fmla="*/ 19050 w 744537"/>
              <a:gd name="connsiteY41" fmla="*/ 388541 h 872729"/>
              <a:gd name="connsiteX42" fmla="*/ 47625 w 744537"/>
              <a:gd name="connsiteY42" fmla="*/ 362347 h 872729"/>
              <a:gd name="connsiteX43" fmla="*/ 28575 w 744537"/>
              <a:gd name="connsiteY43" fmla="*/ 262335 h 872729"/>
              <a:gd name="connsiteX44" fmla="*/ 126206 w 744537"/>
              <a:gd name="connsiteY44" fmla="*/ 133747 h 872729"/>
              <a:gd name="connsiteX45" fmla="*/ 119062 w 744537"/>
              <a:gd name="connsiteY45" fmla="*/ 114697 h 872729"/>
              <a:gd name="connsiteX46" fmla="*/ 180975 w 744537"/>
              <a:gd name="connsiteY46" fmla="*/ 50404 h 87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44537" h="872729">
                <a:moveTo>
                  <a:pt x="180975" y="50404"/>
                </a:moveTo>
                <a:cubicBezTo>
                  <a:pt x="199628" y="40085"/>
                  <a:pt x="221853" y="59532"/>
                  <a:pt x="230981" y="52785"/>
                </a:cubicBezTo>
                <a:cubicBezTo>
                  <a:pt x="240109" y="46038"/>
                  <a:pt x="223837" y="14288"/>
                  <a:pt x="235743" y="9922"/>
                </a:cubicBezTo>
                <a:cubicBezTo>
                  <a:pt x="247649" y="5556"/>
                  <a:pt x="284559" y="28178"/>
                  <a:pt x="302418" y="26591"/>
                </a:cubicBezTo>
                <a:cubicBezTo>
                  <a:pt x="320277" y="25004"/>
                  <a:pt x="330200" y="0"/>
                  <a:pt x="342900" y="397"/>
                </a:cubicBezTo>
                <a:cubicBezTo>
                  <a:pt x="355600" y="794"/>
                  <a:pt x="367506" y="21431"/>
                  <a:pt x="378618" y="28972"/>
                </a:cubicBezTo>
                <a:cubicBezTo>
                  <a:pt x="389731" y="36513"/>
                  <a:pt x="398066" y="45244"/>
                  <a:pt x="409575" y="45641"/>
                </a:cubicBezTo>
                <a:cubicBezTo>
                  <a:pt x="421084" y="46038"/>
                  <a:pt x="438150" y="29767"/>
                  <a:pt x="447675" y="31354"/>
                </a:cubicBezTo>
                <a:cubicBezTo>
                  <a:pt x="457200" y="32942"/>
                  <a:pt x="449660" y="54769"/>
                  <a:pt x="466725" y="55166"/>
                </a:cubicBezTo>
                <a:cubicBezTo>
                  <a:pt x="483790" y="55563"/>
                  <a:pt x="531415" y="42069"/>
                  <a:pt x="550068" y="33735"/>
                </a:cubicBezTo>
                <a:cubicBezTo>
                  <a:pt x="568721" y="25401"/>
                  <a:pt x="566737" y="1588"/>
                  <a:pt x="578643" y="5160"/>
                </a:cubicBezTo>
                <a:cubicBezTo>
                  <a:pt x="590549" y="8732"/>
                  <a:pt x="613965" y="37307"/>
                  <a:pt x="621506" y="55166"/>
                </a:cubicBezTo>
                <a:cubicBezTo>
                  <a:pt x="629047" y="73025"/>
                  <a:pt x="618728" y="97632"/>
                  <a:pt x="623887" y="112316"/>
                </a:cubicBezTo>
                <a:cubicBezTo>
                  <a:pt x="629046" y="127000"/>
                  <a:pt x="650081" y="130572"/>
                  <a:pt x="652462" y="143272"/>
                </a:cubicBezTo>
                <a:cubicBezTo>
                  <a:pt x="654843" y="155972"/>
                  <a:pt x="631825" y="168275"/>
                  <a:pt x="638175" y="188516"/>
                </a:cubicBezTo>
                <a:cubicBezTo>
                  <a:pt x="644525" y="208757"/>
                  <a:pt x="687387" y="248444"/>
                  <a:pt x="690562" y="264716"/>
                </a:cubicBezTo>
                <a:cubicBezTo>
                  <a:pt x="693737" y="280988"/>
                  <a:pt x="654050" y="268685"/>
                  <a:pt x="657225" y="286147"/>
                </a:cubicBezTo>
                <a:cubicBezTo>
                  <a:pt x="660400" y="303610"/>
                  <a:pt x="706834" y="344091"/>
                  <a:pt x="709612" y="369491"/>
                </a:cubicBezTo>
                <a:cubicBezTo>
                  <a:pt x="712390" y="394891"/>
                  <a:pt x="678655" y="420688"/>
                  <a:pt x="673893" y="438547"/>
                </a:cubicBezTo>
                <a:cubicBezTo>
                  <a:pt x="669131" y="456406"/>
                  <a:pt x="683021" y="463550"/>
                  <a:pt x="681037" y="476647"/>
                </a:cubicBezTo>
                <a:cubicBezTo>
                  <a:pt x="679053" y="489744"/>
                  <a:pt x="656431" y="504826"/>
                  <a:pt x="661987" y="517129"/>
                </a:cubicBezTo>
                <a:cubicBezTo>
                  <a:pt x="667543" y="529432"/>
                  <a:pt x="702866" y="514747"/>
                  <a:pt x="714375" y="550466"/>
                </a:cubicBezTo>
                <a:cubicBezTo>
                  <a:pt x="725884" y="586185"/>
                  <a:pt x="744537" y="689372"/>
                  <a:pt x="731043" y="731441"/>
                </a:cubicBezTo>
                <a:cubicBezTo>
                  <a:pt x="717549" y="773510"/>
                  <a:pt x="647302" y="784226"/>
                  <a:pt x="633412" y="802879"/>
                </a:cubicBezTo>
                <a:cubicBezTo>
                  <a:pt x="619522" y="821532"/>
                  <a:pt x="660400" y="832248"/>
                  <a:pt x="647700" y="843360"/>
                </a:cubicBezTo>
                <a:cubicBezTo>
                  <a:pt x="635000" y="854472"/>
                  <a:pt x="579437" y="872729"/>
                  <a:pt x="557212" y="869554"/>
                </a:cubicBezTo>
                <a:cubicBezTo>
                  <a:pt x="534987" y="866379"/>
                  <a:pt x="521494" y="843360"/>
                  <a:pt x="514350" y="824310"/>
                </a:cubicBezTo>
                <a:cubicBezTo>
                  <a:pt x="507206" y="805260"/>
                  <a:pt x="529034" y="766366"/>
                  <a:pt x="514350" y="755254"/>
                </a:cubicBezTo>
                <a:cubicBezTo>
                  <a:pt x="499666" y="744142"/>
                  <a:pt x="444896" y="753666"/>
                  <a:pt x="426243" y="757635"/>
                </a:cubicBezTo>
                <a:cubicBezTo>
                  <a:pt x="407590" y="761604"/>
                  <a:pt x="422275" y="775494"/>
                  <a:pt x="402431" y="779066"/>
                </a:cubicBezTo>
                <a:cubicBezTo>
                  <a:pt x="382587" y="782638"/>
                  <a:pt x="328612" y="776288"/>
                  <a:pt x="307181" y="779066"/>
                </a:cubicBezTo>
                <a:cubicBezTo>
                  <a:pt x="285750" y="781844"/>
                  <a:pt x="290909" y="796529"/>
                  <a:pt x="273843" y="795735"/>
                </a:cubicBezTo>
                <a:cubicBezTo>
                  <a:pt x="256777" y="794941"/>
                  <a:pt x="226218" y="775495"/>
                  <a:pt x="204787" y="774304"/>
                </a:cubicBezTo>
                <a:cubicBezTo>
                  <a:pt x="183356" y="773113"/>
                  <a:pt x="163115" y="790575"/>
                  <a:pt x="145256" y="788591"/>
                </a:cubicBezTo>
                <a:cubicBezTo>
                  <a:pt x="127397" y="786607"/>
                  <a:pt x="104775" y="785416"/>
                  <a:pt x="97631" y="762397"/>
                </a:cubicBezTo>
                <a:cubicBezTo>
                  <a:pt x="90487" y="739378"/>
                  <a:pt x="94852" y="674291"/>
                  <a:pt x="102393" y="650479"/>
                </a:cubicBezTo>
                <a:cubicBezTo>
                  <a:pt x="109934" y="626667"/>
                  <a:pt x="143272" y="635000"/>
                  <a:pt x="142875" y="619522"/>
                </a:cubicBezTo>
                <a:cubicBezTo>
                  <a:pt x="142478" y="604044"/>
                  <a:pt x="121840" y="579041"/>
                  <a:pt x="100012" y="557610"/>
                </a:cubicBezTo>
                <a:cubicBezTo>
                  <a:pt x="78184" y="536179"/>
                  <a:pt x="23812" y="512366"/>
                  <a:pt x="11906" y="490935"/>
                </a:cubicBezTo>
                <a:cubicBezTo>
                  <a:pt x="0" y="469504"/>
                  <a:pt x="27781" y="442516"/>
                  <a:pt x="28575" y="429022"/>
                </a:cubicBezTo>
                <a:cubicBezTo>
                  <a:pt x="29369" y="415528"/>
                  <a:pt x="18256" y="416719"/>
                  <a:pt x="16668" y="409972"/>
                </a:cubicBezTo>
                <a:cubicBezTo>
                  <a:pt x="15081" y="403225"/>
                  <a:pt x="13891" y="396478"/>
                  <a:pt x="19050" y="388541"/>
                </a:cubicBezTo>
                <a:cubicBezTo>
                  <a:pt x="24209" y="380604"/>
                  <a:pt x="46038" y="383381"/>
                  <a:pt x="47625" y="362347"/>
                </a:cubicBezTo>
                <a:cubicBezTo>
                  <a:pt x="49212" y="341313"/>
                  <a:pt x="15478" y="300435"/>
                  <a:pt x="28575" y="262335"/>
                </a:cubicBezTo>
                <a:cubicBezTo>
                  <a:pt x="41672" y="224235"/>
                  <a:pt x="111125" y="158353"/>
                  <a:pt x="126206" y="133747"/>
                </a:cubicBezTo>
                <a:cubicBezTo>
                  <a:pt x="141287" y="109141"/>
                  <a:pt x="110331" y="127397"/>
                  <a:pt x="119062" y="114697"/>
                </a:cubicBezTo>
                <a:cubicBezTo>
                  <a:pt x="127793" y="101997"/>
                  <a:pt x="162322" y="60723"/>
                  <a:pt x="180975" y="504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451853" y="3477843"/>
            <a:ext cx="615091" cy="661501"/>
          </a:xfrm>
          <a:custGeom>
            <a:avLst/>
            <a:gdLst>
              <a:gd name="connsiteX0" fmla="*/ 29765 w 788193"/>
              <a:gd name="connsiteY0" fmla="*/ 538956 h 748109"/>
              <a:gd name="connsiteX1" fmla="*/ 91678 w 788193"/>
              <a:gd name="connsiteY1" fmla="*/ 579437 h 748109"/>
              <a:gd name="connsiteX2" fmla="*/ 125015 w 788193"/>
              <a:gd name="connsiteY2" fmla="*/ 567531 h 748109"/>
              <a:gd name="connsiteX3" fmla="*/ 179784 w 788193"/>
              <a:gd name="connsiteY3" fmla="*/ 624681 h 748109"/>
              <a:gd name="connsiteX4" fmla="*/ 201215 w 788193"/>
              <a:gd name="connsiteY4" fmla="*/ 667543 h 748109"/>
              <a:gd name="connsiteX5" fmla="*/ 239315 w 788193"/>
              <a:gd name="connsiteY5" fmla="*/ 658018 h 748109"/>
              <a:gd name="connsiteX6" fmla="*/ 298847 w 788193"/>
              <a:gd name="connsiteY6" fmla="*/ 712787 h 748109"/>
              <a:gd name="connsiteX7" fmla="*/ 363140 w 788193"/>
              <a:gd name="connsiteY7" fmla="*/ 679450 h 748109"/>
              <a:gd name="connsiteX8" fmla="*/ 415528 w 788193"/>
              <a:gd name="connsiteY8" fmla="*/ 729456 h 748109"/>
              <a:gd name="connsiteX9" fmla="*/ 446484 w 788193"/>
              <a:gd name="connsiteY9" fmla="*/ 741362 h 748109"/>
              <a:gd name="connsiteX10" fmla="*/ 494109 w 788193"/>
              <a:gd name="connsiteY10" fmla="*/ 688975 h 748109"/>
              <a:gd name="connsiteX11" fmla="*/ 656034 w 788193"/>
              <a:gd name="connsiteY11" fmla="*/ 734218 h 748109"/>
              <a:gd name="connsiteX12" fmla="*/ 691753 w 788193"/>
              <a:gd name="connsiteY12" fmla="*/ 722312 h 748109"/>
              <a:gd name="connsiteX13" fmla="*/ 710803 w 788193"/>
              <a:gd name="connsiteY13" fmla="*/ 669925 h 748109"/>
              <a:gd name="connsiteX14" fmla="*/ 725090 w 788193"/>
              <a:gd name="connsiteY14" fmla="*/ 593725 h 748109"/>
              <a:gd name="connsiteX15" fmla="*/ 772715 w 788193"/>
              <a:gd name="connsiteY15" fmla="*/ 562768 h 748109"/>
              <a:gd name="connsiteX16" fmla="*/ 772715 w 788193"/>
              <a:gd name="connsiteY16" fmla="*/ 484187 h 748109"/>
              <a:gd name="connsiteX17" fmla="*/ 679847 w 788193"/>
              <a:gd name="connsiteY17" fmla="*/ 372268 h 748109"/>
              <a:gd name="connsiteX18" fmla="*/ 715565 w 788193"/>
              <a:gd name="connsiteY18" fmla="*/ 279400 h 748109"/>
              <a:gd name="connsiteX19" fmla="*/ 658415 w 788193"/>
              <a:gd name="connsiteY19" fmla="*/ 222250 h 748109"/>
              <a:gd name="connsiteX20" fmla="*/ 670322 w 788193"/>
              <a:gd name="connsiteY20" fmla="*/ 186531 h 748109"/>
              <a:gd name="connsiteX21" fmla="*/ 675084 w 788193"/>
              <a:gd name="connsiteY21" fmla="*/ 138906 h 748109"/>
              <a:gd name="connsiteX22" fmla="*/ 651272 w 788193"/>
              <a:gd name="connsiteY22" fmla="*/ 100806 h 748109"/>
              <a:gd name="connsiteX23" fmla="*/ 577453 w 788193"/>
              <a:gd name="connsiteY23" fmla="*/ 129381 h 748109"/>
              <a:gd name="connsiteX24" fmla="*/ 508397 w 788193"/>
              <a:gd name="connsiteY24" fmla="*/ 91281 h 748109"/>
              <a:gd name="connsiteX25" fmla="*/ 503634 w 788193"/>
              <a:gd name="connsiteY25" fmla="*/ 12700 h 748109"/>
              <a:gd name="connsiteX26" fmla="*/ 415528 w 788193"/>
              <a:gd name="connsiteY26" fmla="*/ 15081 h 748109"/>
              <a:gd name="connsiteX27" fmla="*/ 408384 w 788193"/>
              <a:gd name="connsiteY27" fmla="*/ 36512 h 748109"/>
              <a:gd name="connsiteX28" fmla="*/ 301228 w 788193"/>
              <a:gd name="connsiteY28" fmla="*/ 34131 h 748109"/>
              <a:gd name="connsiteX29" fmla="*/ 282178 w 788193"/>
              <a:gd name="connsiteY29" fmla="*/ 48418 h 748109"/>
              <a:gd name="connsiteX30" fmla="*/ 205978 w 788193"/>
              <a:gd name="connsiteY30" fmla="*/ 34131 h 748109"/>
              <a:gd name="connsiteX31" fmla="*/ 163115 w 788193"/>
              <a:gd name="connsiteY31" fmla="*/ 41275 h 748109"/>
              <a:gd name="connsiteX32" fmla="*/ 184547 w 788193"/>
              <a:gd name="connsiteY32" fmla="*/ 62706 h 748109"/>
              <a:gd name="connsiteX33" fmla="*/ 129778 w 788193"/>
              <a:gd name="connsiteY33" fmla="*/ 136525 h 748109"/>
              <a:gd name="connsiteX34" fmla="*/ 153590 w 788193"/>
              <a:gd name="connsiteY34" fmla="*/ 146050 h 748109"/>
              <a:gd name="connsiteX35" fmla="*/ 158353 w 788193"/>
              <a:gd name="connsiteY35" fmla="*/ 200818 h 748109"/>
              <a:gd name="connsiteX36" fmla="*/ 177403 w 788193"/>
              <a:gd name="connsiteY36" fmla="*/ 288925 h 748109"/>
              <a:gd name="connsiteX37" fmla="*/ 96440 w 788193"/>
              <a:gd name="connsiteY37" fmla="*/ 281781 h 748109"/>
              <a:gd name="connsiteX38" fmla="*/ 10715 w 788193"/>
              <a:gd name="connsiteY38" fmla="*/ 315118 h 748109"/>
              <a:gd name="connsiteX39" fmla="*/ 32147 w 788193"/>
              <a:gd name="connsiteY39" fmla="*/ 479425 h 748109"/>
              <a:gd name="connsiteX40" fmla="*/ 29765 w 788193"/>
              <a:gd name="connsiteY40" fmla="*/ 538956 h 74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193" h="748109">
                <a:moveTo>
                  <a:pt x="29765" y="538956"/>
                </a:moveTo>
                <a:cubicBezTo>
                  <a:pt x="39687" y="555625"/>
                  <a:pt x="75803" y="574675"/>
                  <a:pt x="91678" y="579437"/>
                </a:cubicBezTo>
                <a:cubicBezTo>
                  <a:pt x="107553" y="584199"/>
                  <a:pt x="110331" y="559990"/>
                  <a:pt x="125015" y="567531"/>
                </a:cubicBezTo>
                <a:cubicBezTo>
                  <a:pt x="139699" y="575072"/>
                  <a:pt x="167084" y="608012"/>
                  <a:pt x="179784" y="624681"/>
                </a:cubicBezTo>
                <a:cubicBezTo>
                  <a:pt x="192484" y="641350"/>
                  <a:pt x="191293" y="661987"/>
                  <a:pt x="201215" y="667543"/>
                </a:cubicBezTo>
                <a:cubicBezTo>
                  <a:pt x="211137" y="673099"/>
                  <a:pt x="223043" y="650477"/>
                  <a:pt x="239315" y="658018"/>
                </a:cubicBezTo>
                <a:cubicBezTo>
                  <a:pt x="255587" y="665559"/>
                  <a:pt x="278210" y="709215"/>
                  <a:pt x="298847" y="712787"/>
                </a:cubicBezTo>
                <a:cubicBezTo>
                  <a:pt x="319484" y="716359"/>
                  <a:pt x="343693" y="676672"/>
                  <a:pt x="363140" y="679450"/>
                </a:cubicBezTo>
                <a:cubicBezTo>
                  <a:pt x="382587" y="682228"/>
                  <a:pt x="401637" y="719137"/>
                  <a:pt x="415528" y="729456"/>
                </a:cubicBezTo>
                <a:cubicBezTo>
                  <a:pt x="429419" y="739775"/>
                  <a:pt x="433387" y="748109"/>
                  <a:pt x="446484" y="741362"/>
                </a:cubicBezTo>
                <a:cubicBezTo>
                  <a:pt x="459581" y="734615"/>
                  <a:pt x="459184" y="690166"/>
                  <a:pt x="494109" y="688975"/>
                </a:cubicBezTo>
                <a:cubicBezTo>
                  <a:pt x="529034" y="687784"/>
                  <a:pt x="623093" y="728662"/>
                  <a:pt x="656034" y="734218"/>
                </a:cubicBezTo>
                <a:cubicBezTo>
                  <a:pt x="688975" y="739774"/>
                  <a:pt x="682625" y="733027"/>
                  <a:pt x="691753" y="722312"/>
                </a:cubicBezTo>
                <a:cubicBezTo>
                  <a:pt x="700881" y="711597"/>
                  <a:pt x="705247" y="691356"/>
                  <a:pt x="710803" y="669925"/>
                </a:cubicBezTo>
                <a:cubicBezTo>
                  <a:pt x="716359" y="648494"/>
                  <a:pt x="714771" y="611584"/>
                  <a:pt x="725090" y="593725"/>
                </a:cubicBezTo>
                <a:cubicBezTo>
                  <a:pt x="735409" y="575866"/>
                  <a:pt x="764778" y="581024"/>
                  <a:pt x="772715" y="562768"/>
                </a:cubicBezTo>
                <a:cubicBezTo>
                  <a:pt x="780652" y="544512"/>
                  <a:pt x="788193" y="515937"/>
                  <a:pt x="772715" y="484187"/>
                </a:cubicBezTo>
                <a:cubicBezTo>
                  <a:pt x="757237" y="452437"/>
                  <a:pt x="689372" y="406399"/>
                  <a:pt x="679847" y="372268"/>
                </a:cubicBezTo>
                <a:cubicBezTo>
                  <a:pt x="670322" y="338137"/>
                  <a:pt x="719137" y="304403"/>
                  <a:pt x="715565" y="279400"/>
                </a:cubicBezTo>
                <a:cubicBezTo>
                  <a:pt x="711993" y="254397"/>
                  <a:pt x="665955" y="237728"/>
                  <a:pt x="658415" y="222250"/>
                </a:cubicBezTo>
                <a:cubicBezTo>
                  <a:pt x="650875" y="206772"/>
                  <a:pt x="667544" y="200422"/>
                  <a:pt x="670322" y="186531"/>
                </a:cubicBezTo>
                <a:cubicBezTo>
                  <a:pt x="673100" y="172640"/>
                  <a:pt x="678259" y="153193"/>
                  <a:pt x="675084" y="138906"/>
                </a:cubicBezTo>
                <a:cubicBezTo>
                  <a:pt x="671909" y="124619"/>
                  <a:pt x="667544" y="102394"/>
                  <a:pt x="651272" y="100806"/>
                </a:cubicBezTo>
                <a:cubicBezTo>
                  <a:pt x="635000" y="99219"/>
                  <a:pt x="601266" y="130969"/>
                  <a:pt x="577453" y="129381"/>
                </a:cubicBezTo>
                <a:cubicBezTo>
                  <a:pt x="553640" y="127793"/>
                  <a:pt x="520700" y="110728"/>
                  <a:pt x="508397" y="91281"/>
                </a:cubicBezTo>
                <a:cubicBezTo>
                  <a:pt x="496094" y="71834"/>
                  <a:pt x="519112" y="25400"/>
                  <a:pt x="503634" y="12700"/>
                </a:cubicBezTo>
                <a:cubicBezTo>
                  <a:pt x="488156" y="0"/>
                  <a:pt x="431403" y="11112"/>
                  <a:pt x="415528" y="15081"/>
                </a:cubicBezTo>
                <a:cubicBezTo>
                  <a:pt x="399653" y="19050"/>
                  <a:pt x="427434" y="33337"/>
                  <a:pt x="408384" y="36512"/>
                </a:cubicBezTo>
                <a:cubicBezTo>
                  <a:pt x="389334" y="39687"/>
                  <a:pt x="322262" y="32147"/>
                  <a:pt x="301228" y="34131"/>
                </a:cubicBezTo>
                <a:cubicBezTo>
                  <a:pt x="280194" y="36115"/>
                  <a:pt x="298053" y="48418"/>
                  <a:pt x="282178" y="48418"/>
                </a:cubicBezTo>
                <a:cubicBezTo>
                  <a:pt x="266303" y="48418"/>
                  <a:pt x="225822" y="35321"/>
                  <a:pt x="205978" y="34131"/>
                </a:cubicBezTo>
                <a:cubicBezTo>
                  <a:pt x="186134" y="32941"/>
                  <a:pt x="166687" y="36513"/>
                  <a:pt x="163115" y="41275"/>
                </a:cubicBezTo>
                <a:cubicBezTo>
                  <a:pt x="159543" y="46037"/>
                  <a:pt x="190103" y="46831"/>
                  <a:pt x="184547" y="62706"/>
                </a:cubicBezTo>
                <a:cubicBezTo>
                  <a:pt x="178991" y="78581"/>
                  <a:pt x="134937" y="122634"/>
                  <a:pt x="129778" y="136525"/>
                </a:cubicBezTo>
                <a:cubicBezTo>
                  <a:pt x="124619" y="150416"/>
                  <a:pt x="148828" y="135335"/>
                  <a:pt x="153590" y="146050"/>
                </a:cubicBezTo>
                <a:cubicBezTo>
                  <a:pt x="158352" y="156765"/>
                  <a:pt x="154384" y="177006"/>
                  <a:pt x="158353" y="200818"/>
                </a:cubicBezTo>
                <a:cubicBezTo>
                  <a:pt x="162322" y="224631"/>
                  <a:pt x="187722" y="275431"/>
                  <a:pt x="177403" y="288925"/>
                </a:cubicBezTo>
                <a:cubicBezTo>
                  <a:pt x="167084" y="302419"/>
                  <a:pt x="124221" y="277416"/>
                  <a:pt x="96440" y="281781"/>
                </a:cubicBezTo>
                <a:cubicBezTo>
                  <a:pt x="68659" y="286147"/>
                  <a:pt x="21430" y="282177"/>
                  <a:pt x="10715" y="315118"/>
                </a:cubicBezTo>
                <a:cubicBezTo>
                  <a:pt x="0" y="348059"/>
                  <a:pt x="29369" y="442516"/>
                  <a:pt x="32147" y="479425"/>
                </a:cubicBezTo>
                <a:cubicBezTo>
                  <a:pt x="34925" y="516334"/>
                  <a:pt x="19843" y="522287"/>
                  <a:pt x="29765" y="5389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933767" y="2879859"/>
            <a:ext cx="641108" cy="853461"/>
          </a:xfrm>
          <a:custGeom>
            <a:avLst/>
            <a:gdLst>
              <a:gd name="connsiteX0" fmla="*/ 109935 w 821532"/>
              <a:gd name="connsiteY0" fmla="*/ 955676 h 965201"/>
              <a:gd name="connsiteX1" fmla="*/ 167085 w 821532"/>
              <a:gd name="connsiteY1" fmla="*/ 948532 h 965201"/>
              <a:gd name="connsiteX2" fmla="*/ 167085 w 821532"/>
              <a:gd name="connsiteY2" fmla="*/ 917576 h 965201"/>
              <a:gd name="connsiteX3" fmla="*/ 298053 w 821532"/>
              <a:gd name="connsiteY3" fmla="*/ 929482 h 965201"/>
              <a:gd name="connsiteX4" fmla="*/ 369491 w 821532"/>
              <a:gd name="connsiteY4" fmla="*/ 889001 h 965201"/>
              <a:gd name="connsiteX5" fmla="*/ 436166 w 821532"/>
              <a:gd name="connsiteY5" fmla="*/ 896144 h 965201"/>
              <a:gd name="connsiteX6" fmla="*/ 526653 w 821532"/>
              <a:gd name="connsiteY6" fmla="*/ 793751 h 965201"/>
              <a:gd name="connsiteX7" fmla="*/ 519510 w 821532"/>
              <a:gd name="connsiteY7" fmla="*/ 698501 h 965201"/>
              <a:gd name="connsiteX8" fmla="*/ 619522 w 821532"/>
              <a:gd name="connsiteY8" fmla="*/ 653257 h 965201"/>
              <a:gd name="connsiteX9" fmla="*/ 676672 w 821532"/>
              <a:gd name="connsiteY9" fmla="*/ 698501 h 965201"/>
              <a:gd name="connsiteX10" fmla="*/ 736203 w 821532"/>
              <a:gd name="connsiteY10" fmla="*/ 629444 h 965201"/>
              <a:gd name="connsiteX11" fmla="*/ 769541 w 821532"/>
              <a:gd name="connsiteY11" fmla="*/ 617538 h 965201"/>
              <a:gd name="connsiteX12" fmla="*/ 750491 w 821532"/>
              <a:gd name="connsiteY12" fmla="*/ 577057 h 965201"/>
              <a:gd name="connsiteX13" fmla="*/ 817166 w 821532"/>
              <a:gd name="connsiteY13" fmla="*/ 527051 h 965201"/>
              <a:gd name="connsiteX14" fmla="*/ 776685 w 821532"/>
              <a:gd name="connsiteY14" fmla="*/ 467519 h 965201"/>
              <a:gd name="connsiteX15" fmla="*/ 767160 w 821532"/>
              <a:gd name="connsiteY15" fmla="*/ 410369 h 965201"/>
              <a:gd name="connsiteX16" fmla="*/ 752872 w 821532"/>
              <a:gd name="connsiteY16" fmla="*/ 410369 h 965201"/>
              <a:gd name="connsiteX17" fmla="*/ 752872 w 821532"/>
              <a:gd name="connsiteY17" fmla="*/ 384176 h 965201"/>
              <a:gd name="connsiteX18" fmla="*/ 693341 w 821532"/>
              <a:gd name="connsiteY18" fmla="*/ 405607 h 965201"/>
              <a:gd name="connsiteX19" fmla="*/ 645716 w 821532"/>
              <a:gd name="connsiteY19" fmla="*/ 415132 h 965201"/>
              <a:gd name="connsiteX20" fmla="*/ 605235 w 821532"/>
              <a:gd name="connsiteY20" fmla="*/ 438944 h 965201"/>
              <a:gd name="connsiteX21" fmla="*/ 543322 w 821532"/>
              <a:gd name="connsiteY21" fmla="*/ 393701 h 965201"/>
              <a:gd name="connsiteX22" fmla="*/ 540941 w 821532"/>
              <a:gd name="connsiteY22" fmla="*/ 336551 h 965201"/>
              <a:gd name="connsiteX23" fmla="*/ 424260 w 821532"/>
              <a:gd name="connsiteY23" fmla="*/ 324644 h 965201"/>
              <a:gd name="connsiteX24" fmla="*/ 421878 w 821532"/>
              <a:gd name="connsiteY24" fmla="*/ 255588 h 965201"/>
              <a:gd name="connsiteX25" fmla="*/ 369491 w 821532"/>
              <a:gd name="connsiteY25" fmla="*/ 222251 h 965201"/>
              <a:gd name="connsiteX26" fmla="*/ 357585 w 821532"/>
              <a:gd name="connsiteY26" fmla="*/ 157957 h 965201"/>
              <a:gd name="connsiteX27" fmla="*/ 369491 w 821532"/>
              <a:gd name="connsiteY27" fmla="*/ 103188 h 965201"/>
              <a:gd name="connsiteX28" fmla="*/ 314722 w 821532"/>
              <a:gd name="connsiteY28" fmla="*/ 88901 h 965201"/>
              <a:gd name="connsiteX29" fmla="*/ 300435 w 821532"/>
              <a:gd name="connsiteY29" fmla="*/ 36513 h 965201"/>
              <a:gd name="connsiteX30" fmla="*/ 226616 w 821532"/>
              <a:gd name="connsiteY30" fmla="*/ 24607 h 965201"/>
              <a:gd name="connsiteX31" fmla="*/ 176610 w 821532"/>
              <a:gd name="connsiteY31" fmla="*/ 38894 h 965201"/>
              <a:gd name="connsiteX32" fmla="*/ 119460 w 821532"/>
              <a:gd name="connsiteY32" fmla="*/ 794 h 965201"/>
              <a:gd name="connsiteX33" fmla="*/ 90885 w 821532"/>
              <a:gd name="connsiteY33" fmla="*/ 34132 h 965201"/>
              <a:gd name="connsiteX34" fmla="*/ 26591 w 821532"/>
              <a:gd name="connsiteY34" fmla="*/ 46038 h 965201"/>
              <a:gd name="connsiteX35" fmla="*/ 40878 w 821532"/>
              <a:gd name="connsiteY35" fmla="*/ 72232 h 965201"/>
              <a:gd name="connsiteX36" fmla="*/ 17066 w 821532"/>
              <a:gd name="connsiteY36" fmla="*/ 105569 h 965201"/>
              <a:gd name="connsiteX37" fmla="*/ 86122 w 821532"/>
              <a:gd name="connsiteY37" fmla="*/ 193676 h 965201"/>
              <a:gd name="connsiteX38" fmla="*/ 31353 w 821532"/>
              <a:gd name="connsiteY38" fmla="*/ 207963 h 965201"/>
              <a:gd name="connsiteX39" fmla="*/ 102791 w 821532"/>
              <a:gd name="connsiteY39" fmla="*/ 291307 h 965201"/>
              <a:gd name="connsiteX40" fmla="*/ 55166 w 821532"/>
              <a:gd name="connsiteY40" fmla="*/ 369888 h 965201"/>
              <a:gd name="connsiteX41" fmla="*/ 62310 w 821532"/>
              <a:gd name="connsiteY41" fmla="*/ 396082 h 965201"/>
              <a:gd name="connsiteX42" fmla="*/ 50403 w 821532"/>
              <a:gd name="connsiteY42" fmla="*/ 436563 h 965201"/>
              <a:gd name="connsiteX43" fmla="*/ 100410 w 821532"/>
              <a:gd name="connsiteY43" fmla="*/ 453232 h 965201"/>
              <a:gd name="connsiteX44" fmla="*/ 128985 w 821532"/>
              <a:gd name="connsiteY44" fmla="*/ 665163 h 965201"/>
              <a:gd name="connsiteX45" fmla="*/ 14685 w 821532"/>
              <a:gd name="connsiteY45" fmla="*/ 719932 h 965201"/>
              <a:gd name="connsiteX46" fmla="*/ 40878 w 821532"/>
              <a:gd name="connsiteY46" fmla="*/ 760413 h 965201"/>
              <a:gd name="connsiteX47" fmla="*/ 50403 w 821532"/>
              <a:gd name="connsiteY47" fmla="*/ 779463 h 965201"/>
              <a:gd name="connsiteX48" fmla="*/ 67072 w 821532"/>
              <a:gd name="connsiteY48" fmla="*/ 824707 h 965201"/>
              <a:gd name="connsiteX49" fmla="*/ 45641 w 821532"/>
              <a:gd name="connsiteY49" fmla="*/ 891382 h 965201"/>
              <a:gd name="connsiteX50" fmla="*/ 109935 w 821532"/>
              <a:gd name="connsiteY50" fmla="*/ 955676 h 9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21532" h="965201">
                <a:moveTo>
                  <a:pt x="109935" y="955676"/>
                </a:moveTo>
                <a:cubicBezTo>
                  <a:pt x="130176" y="965201"/>
                  <a:pt x="157560" y="954882"/>
                  <a:pt x="167085" y="948532"/>
                </a:cubicBezTo>
                <a:cubicBezTo>
                  <a:pt x="176610" y="942182"/>
                  <a:pt x="145257" y="920751"/>
                  <a:pt x="167085" y="917576"/>
                </a:cubicBezTo>
                <a:cubicBezTo>
                  <a:pt x="188913" y="914401"/>
                  <a:pt x="264319" y="934244"/>
                  <a:pt x="298053" y="929482"/>
                </a:cubicBezTo>
                <a:cubicBezTo>
                  <a:pt x="331787" y="924720"/>
                  <a:pt x="346472" y="894557"/>
                  <a:pt x="369491" y="889001"/>
                </a:cubicBezTo>
                <a:cubicBezTo>
                  <a:pt x="392510" y="883445"/>
                  <a:pt x="409972" y="912019"/>
                  <a:pt x="436166" y="896144"/>
                </a:cubicBezTo>
                <a:cubicBezTo>
                  <a:pt x="462360" y="880269"/>
                  <a:pt x="512762" y="826692"/>
                  <a:pt x="526653" y="793751"/>
                </a:cubicBezTo>
                <a:cubicBezTo>
                  <a:pt x="540544" y="760810"/>
                  <a:pt x="504032" y="721917"/>
                  <a:pt x="519510" y="698501"/>
                </a:cubicBezTo>
                <a:cubicBezTo>
                  <a:pt x="534988" y="675085"/>
                  <a:pt x="593328" y="653257"/>
                  <a:pt x="619522" y="653257"/>
                </a:cubicBezTo>
                <a:cubicBezTo>
                  <a:pt x="645716" y="653257"/>
                  <a:pt x="657225" y="702470"/>
                  <a:pt x="676672" y="698501"/>
                </a:cubicBezTo>
                <a:cubicBezTo>
                  <a:pt x="696119" y="694532"/>
                  <a:pt x="720725" y="642938"/>
                  <a:pt x="736203" y="629444"/>
                </a:cubicBezTo>
                <a:cubicBezTo>
                  <a:pt x="751681" y="615950"/>
                  <a:pt x="767160" y="626269"/>
                  <a:pt x="769541" y="617538"/>
                </a:cubicBezTo>
                <a:cubicBezTo>
                  <a:pt x="771922" y="608807"/>
                  <a:pt x="742554" y="592138"/>
                  <a:pt x="750491" y="577057"/>
                </a:cubicBezTo>
                <a:cubicBezTo>
                  <a:pt x="758428" y="561976"/>
                  <a:pt x="812800" y="545307"/>
                  <a:pt x="817166" y="527051"/>
                </a:cubicBezTo>
                <a:cubicBezTo>
                  <a:pt x="821532" y="508795"/>
                  <a:pt x="785019" y="486966"/>
                  <a:pt x="776685" y="467519"/>
                </a:cubicBezTo>
                <a:cubicBezTo>
                  <a:pt x="768351" y="448072"/>
                  <a:pt x="771129" y="419894"/>
                  <a:pt x="767160" y="410369"/>
                </a:cubicBezTo>
                <a:cubicBezTo>
                  <a:pt x="763191" y="400844"/>
                  <a:pt x="755253" y="414734"/>
                  <a:pt x="752872" y="410369"/>
                </a:cubicBezTo>
                <a:cubicBezTo>
                  <a:pt x="750491" y="406004"/>
                  <a:pt x="762794" y="384970"/>
                  <a:pt x="752872" y="384176"/>
                </a:cubicBezTo>
                <a:cubicBezTo>
                  <a:pt x="742950" y="383382"/>
                  <a:pt x="711200" y="400448"/>
                  <a:pt x="693341" y="405607"/>
                </a:cubicBezTo>
                <a:cubicBezTo>
                  <a:pt x="675482" y="410766"/>
                  <a:pt x="660400" y="409576"/>
                  <a:pt x="645716" y="415132"/>
                </a:cubicBezTo>
                <a:cubicBezTo>
                  <a:pt x="631032" y="420688"/>
                  <a:pt x="622301" y="442516"/>
                  <a:pt x="605235" y="438944"/>
                </a:cubicBezTo>
                <a:cubicBezTo>
                  <a:pt x="588169" y="435372"/>
                  <a:pt x="554038" y="410766"/>
                  <a:pt x="543322" y="393701"/>
                </a:cubicBezTo>
                <a:cubicBezTo>
                  <a:pt x="532606" y="376636"/>
                  <a:pt x="560785" y="348060"/>
                  <a:pt x="540941" y="336551"/>
                </a:cubicBezTo>
                <a:cubicBezTo>
                  <a:pt x="521097" y="325042"/>
                  <a:pt x="444104" y="338138"/>
                  <a:pt x="424260" y="324644"/>
                </a:cubicBezTo>
                <a:cubicBezTo>
                  <a:pt x="404416" y="311150"/>
                  <a:pt x="431006" y="272653"/>
                  <a:pt x="421878" y="255588"/>
                </a:cubicBezTo>
                <a:cubicBezTo>
                  <a:pt x="412750" y="238523"/>
                  <a:pt x="380206" y="238523"/>
                  <a:pt x="369491" y="222251"/>
                </a:cubicBezTo>
                <a:cubicBezTo>
                  <a:pt x="358776" y="205979"/>
                  <a:pt x="357585" y="177801"/>
                  <a:pt x="357585" y="157957"/>
                </a:cubicBezTo>
                <a:cubicBezTo>
                  <a:pt x="357585" y="138113"/>
                  <a:pt x="376635" y="114697"/>
                  <a:pt x="369491" y="103188"/>
                </a:cubicBezTo>
                <a:cubicBezTo>
                  <a:pt x="362347" y="91679"/>
                  <a:pt x="326231" y="100013"/>
                  <a:pt x="314722" y="88901"/>
                </a:cubicBezTo>
                <a:cubicBezTo>
                  <a:pt x="303213" y="77789"/>
                  <a:pt x="315119" y="47229"/>
                  <a:pt x="300435" y="36513"/>
                </a:cubicBezTo>
                <a:cubicBezTo>
                  <a:pt x="285751" y="25797"/>
                  <a:pt x="247253" y="24210"/>
                  <a:pt x="226616" y="24607"/>
                </a:cubicBezTo>
                <a:cubicBezTo>
                  <a:pt x="205979" y="25004"/>
                  <a:pt x="194469" y="42863"/>
                  <a:pt x="176610" y="38894"/>
                </a:cubicBezTo>
                <a:cubicBezTo>
                  <a:pt x="158751" y="34925"/>
                  <a:pt x="133747" y="1588"/>
                  <a:pt x="119460" y="794"/>
                </a:cubicBezTo>
                <a:cubicBezTo>
                  <a:pt x="105173" y="0"/>
                  <a:pt x="106363" y="26591"/>
                  <a:pt x="90885" y="34132"/>
                </a:cubicBezTo>
                <a:cubicBezTo>
                  <a:pt x="75407" y="41673"/>
                  <a:pt x="34925" y="39688"/>
                  <a:pt x="26591" y="46038"/>
                </a:cubicBezTo>
                <a:cubicBezTo>
                  <a:pt x="18257" y="52388"/>
                  <a:pt x="42466" y="62310"/>
                  <a:pt x="40878" y="72232"/>
                </a:cubicBezTo>
                <a:cubicBezTo>
                  <a:pt x="39290" y="82154"/>
                  <a:pt x="9525" y="85328"/>
                  <a:pt x="17066" y="105569"/>
                </a:cubicBezTo>
                <a:cubicBezTo>
                  <a:pt x="24607" y="125810"/>
                  <a:pt x="83741" y="176610"/>
                  <a:pt x="86122" y="193676"/>
                </a:cubicBezTo>
                <a:cubicBezTo>
                  <a:pt x="88503" y="210742"/>
                  <a:pt x="28575" y="191691"/>
                  <a:pt x="31353" y="207963"/>
                </a:cubicBezTo>
                <a:cubicBezTo>
                  <a:pt x="34131" y="224235"/>
                  <a:pt x="98822" y="264320"/>
                  <a:pt x="102791" y="291307"/>
                </a:cubicBezTo>
                <a:cubicBezTo>
                  <a:pt x="106760" y="318295"/>
                  <a:pt x="61913" y="352426"/>
                  <a:pt x="55166" y="369888"/>
                </a:cubicBezTo>
                <a:cubicBezTo>
                  <a:pt x="48419" y="387350"/>
                  <a:pt x="63104" y="384970"/>
                  <a:pt x="62310" y="396082"/>
                </a:cubicBezTo>
                <a:cubicBezTo>
                  <a:pt x="61516" y="407194"/>
                  <a:pt x="44053" y="427038"/>
                  <a:pt x="50403" y="436563"/>
                </a:cubicBezTo>
                <a:cubicBezTo>
                  <a:pt x="56753" y="446088"/>
                  <a:pt x="87313" y="415132"/>
                  <a:pt x="100410" y="453232"/>
                </a:cubicBezTo>
                <a:cubicBezTo>
                  <a:pt x="113507" y="491332"/>
                  <a:pt x="143272" y="620713"/>
                  <a:pt x="128985" y="665163"/>
                </a:cubicBezTo>
                <a:cubicBezTo>
                  <a:pt x="114698" y="709613"/>
                  <a:pt x="29370" y="704057"/>
                  <a:pt x="14685" y="719932"/>
                </a:cubicBezTo>
                <a:cubicBezTo>
                  <a:pt x="0" y="735807"/>
                  <a:pt x="34925" y="750491"/>
                  <a:pt x="40878" y="760413"/>
                </a:cubicBezTo>
                <a:cubicBezTo>
                  <a:pt x="46831" y="770335"/>
                  <a:pt x="46037" y="768747"/>
                  <a:pt x="50403" y="779463"/>
                </a:cubicBezTo>
                <a:cubicBezTo>
                  <a:pt x="54769" y="790179"/>
                  <a:pt x="67866" y="806054"/>
                  <a:pt x="67072" y="824707"/>
                </a:cubicBezTo>
                <a:cubicBezTo>
                  <a:pt x="66278" y="843360"/>
                  <a:pt x="40879" y="873523"/>
                  <a:pt x="45641" y="891382"/>
                </a:cubicBezTo>
                <a:cubicBezTo>
                  <a:pt x="50403" y="909241"/>
                  <a:pt x="89694" y="946151"/>
                  <a:pt x="109935" y="9556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989206" y="3362738"/>
            <a:ext cx="765303" cy="644656"/>
          </a:xfrm>
          <a:custGeom>
            <a:avLst/>
            <a:gdLst>
              <a:gd name="connsiteX0" fmla="*/ 736600 w 980678"/>
              <a:gd name="connsiteY0" fmla="*/ 4762 h 729059"/>
              <a:gd name="connsiteX1" fmla="*/ 793750 w 980678"/>
              <a:gd name="connsiteY1" fmla="*/ 54768 h 729059"/>
              <a:gd name="connsiteX2" fmla="*/ 817562 w 980678"/>
              <a:gd name="connsiteY2" fmla="*/ 121443 h 729059"/>
              <a:gd name="connsiteX3" fmla="*/ 831850 w 980678"/>
              <a:gd name="connsiteY3" fmla="*/ 188118 h 729059"/>
              <a:gd name="connsiteX4" fmla="*/ 896144 w 980678"/>
              <a:gd name="connsiteY4" fmla="*/ 219075 h 729059"/>
              <a:gd name="connsiteX5" fmla="*/ 900906 w 980678"/>
              <a:gd name="connsiteY5" fmla="*/ 288131 h 729059"/>
              <a:gd name="connsiteX6" fmla="*/ 924719 w 980678"/>
              <a:gd name="connsiteY6" fmla="*/ 326231 h 729059"/>
              <a:gd name="connsiteX7" fmla="*/ 915194 w 980678"/>
              <a:gd name="connsiteY7" fmla="*/ 376237 h 729059"/>
              <a:gd name="connsiteX8" fmla="*/ 955675 w 980678"/>
              <a:gd name="connsiteY8" fmla="*/ 416718 h 729059"/>
              <a:gd name="connsiteX9" fmla="*/ 939006 w 980678"/>
              <a:gd name="connsiteY9" fmla="*/ 461962 h 729059"/>
              <a:gd name="connsiteX10" fmla="*/ 972344 w 980678"/>
              <a:gd name="connsiteY10" fmla="*/ 485775 h 729059"/>
              <a:gd name="connsiteX11" fmla="*/ 889000 w 980678"/>
              <a:gd name="connsiteY11" fmla="*/ 514350 h 729059"/>
              <a:gd name="connsiteX12" fmla="*/ 834231 w 980678"/>
              <a:gd name="connsiteY12" fmla="*/ 469106 h 729059"/>
              <a:gd name="connsiteX13" fmla="*/ 777081 w 980678"/>
              <a:gd name="connsiteY13" fmla="*/ 469106 h 729059"/>
              <a:gd name="connsiteX14" fmla="*/ 748506 w 980678"/>
              <a:gd name="connsiteY14" fmla="*/ 519112 h 729059"/>
              <a:gd name="connsiteX15" fmla="*/ 591344 w 980678"/>
              <a:gd name="connsiteY15" fmla="*/ 519112 h 729059"/>
              <a:gd name="connsiteX16" fmla="*/ 553244 w 980678"/>
              <a:gd name="connsiteY16" fmla="*/ 542925 h 729059"/>
              <a:gd name="connsiteX17" fmla="*/ 562769 w 980678"/>
              <a:gd name="connsiteY17" fmla="*/ 569118 h 729059"/>
              <a:gd name="connsiteX18" fmla="*/ 527050 w 980678"/>
              <a:gd name="connsiteY18" fmla="*/ 581025 h 729059"/>
              <a:gd name="connsiteX19" fmla="*/ 519906 w 980678"/>
              <a:gd name="connsiteY19" fmla="*/ 602456 h 729059"/>
              <a:gd name="connsiteX20" fmla="*/ 310356 w 980678"/>
              <a:gd name="connsiteY20" fmla="*/ 585787 h 729059"/>
              <a:gd name="connsiteX21" fmla="*/ 265112 w 980678"/>
              <a:gd name="connsiteY21" fmla="*/ 673893 h 729059"/>
              <a:gd name="connsiteX22" fmla="*/ 229394 w 980678"/>
              <a:gd name="connsiteY22" fmla="*/ 681037 h 729059"/>
              <a:gd name="connsiteX23" fmla="*/ 174625 w 980678"/>
              <a:gd name="connsiteY23" fmla="*/ 702468 h 729059"/>
              <a:gd name="connsiteX24" fmla="*/ 155575 w 980678"/>
              <a:gd name="connsiteY24" fmla="*/ 697706 h 729059"/>
              <a:gd name="connsiteX25" fmla="*/ 150812 w 980678"/>
              <a:gd name="connsiteY25" fmla="*/ 728662 h 729059"/>
              <a:gd name="connsiteX26" fmla="*/ 93662 w 980678"/>
              <a:gd name="connsiteY26" fmla="*/ 700087 h 729059"/>
              <a:gd name="connsiteX27" fmla="*/ 105569 w 980678"/>
              <a:gd name="connsiteY27" fmla="*/ 623887 h 729059"/>
              <a:gd name="connsiteX28" fmla="*/ 17462 w 980678"/>
              <a:gd name="connsiteY28" fmla="*/ 526256 h 729059"/>
              <a:gd name="connsiteX29" fmla="*/ 3175 w 980678"/>
              <a:gd name="connsiteY29" fmla="*/ 483393 h 729059"/>
              <a:gd name="connsiteX30" fmla="*/ 36512 w 980678"/>
              <a:gd name="connsiteY30" fmla="*/ 421481 h 729059"/>
              <a:gd name="connsiteX31" fmla="*/ 100806 w 980678"/>
              <a:gd name="connsiteY31" fmla="*/ 414337 h 729059"/>
              <a:gd name="connsiteX32" fmla="*/ 103187 w 980678"/>
              <a:gd name="connsiteY32" fmla="*/ 381000 h 729059"/>
              <a:gd name="connsiteX33" fmla="*/ 227012 w 980678"/>
              <a:gd name="connsiteY33" fmla="*/ 390525 h 729059"/>
              <a:gd name="connsiteX34" fmla="*/ 298450 w 980678"/>
              <a:gd name="connsiteY34" fmla="*/ 347662 h 729059"/>
              <a:gd name="connsiteX35" fmla="*/ 350837 w 980678"/>
              <a:gd name="connsiteY35" fmla="*/ 359568 h 729059"/>
              <a:gd name="connsiteX36" fmla="*/ 469900 w 980678"/>
              <a:gd name="connsiteY36" fmla="*/ 247650 h 729059"/>
              <a:gd name="connsiteX37" fmla="*/ 453231 w 980678"/>
              <a:gd name="connsiteY37" fmla="*/ 159543 h 729059"/>
              <a:gd name="connsiteX38" fmla="*/ 553244 w 980678"/>
              <a:gd name="connsiteY38" fmla="*/ 116681 h 729059"/>
              <a:gd name="connsiteX39" fmla="*/ 588962 w 980678"/>
              <a:gd name="connsiteY39" fmla="*/ 164306 h 729059"/>
              <a:gd name="connsiteX40" fmla="*/ 667544 w 980678"/>
              <a:gd name="connsiteY40" fmla="*/ 85725 h 729059"/>
              <a:gd name="connsiteX41" fmla="*/ 710406 w 980678"/>
              <a:gd name="connsiteY41" fmla="*/ 78581 h 729059"/>
              <a:gd name="connsiteX42" fmla="*/ 686594 w 980678"/>
              <a:gd name="connsiteY42" fmla="*/ 26193 h 729059"/>
              <a:gd name="connsiteX43" fmla="*/ 736600 w 980678"/>
              <a:gd name="connsiteY43" fmla="*/ 4762 h 72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80678" h="729059">
                <a:moveTo>
                  <a:pt x="736600" y="4762"/>
                </a:moveTo>
                <a:cubicBezTo>
                  <a:pt x="754459" y="9524"/>
                  <a:pt x="780256" y="35321"/>
                  <a:pt x="793750" y="54768"/>
                </a:cubicBezTo>
                <a:cubicBezTo>
                  <a:pt x="807244" y="74215"/>
                  <a:pt x="811212" y="99218"/>
                  <a:pt x="817562" y="121443"/>
                </a:cubicBezTo>
                <a:cubicBezTo>
                  <a:pt x="823912" y="143668"/>
                  <a:pt x="818753" y="171846"/>
                  <a:pt x="831850" y="188118"/>
                </a:cubicBezTo>
                <a:cubicBezTo>
                  <a:pt x="844947" y="204390"/>
                  <a:pt x="884635" y="202406"/>
                  <a:pt x="896144" y="219075"/>
                </a:cubicBezTo>
                <a:cubicBezTo>
                  <a:pt x="907653" y="235744"/>
                  <a:pt x="896144" y="270272"/>
                  <a:pt x="900906" y="288131"/>
                </a:cubicBezTo>
                <a:cubicBezTo>
                  <a:pt x="905668" y="305990"/>
                  <a:pt x="922338" y="311547"/>
                  <a:pt x="924719" y="326231"/>
                </a:cubicBezTo>
                <a:cubicBezTo>
                  <a:pt x="927100" y="340915"/>
                  <a:pt x="910035" y="361156"/>
                  <a:pt x="915194" y="376237"/>
                </a:cubicBezTo>
                <a:cubicBezTo>
                  <a:pt x="920353" y="391318"/>
                  <a:pt x="951706" y="402431"/>
                  <a:pt x="955675" y="416718"/>
                </a:cubicBezTo>
                <a:cubicBezTo>
                  <a:pt x="959644" y="431005"/>
                  <a:pt x="936228" y="450452"/>
                  <a:pt x="939006" y="461962"/>
                </a:cubicBezTo>
                <a:cubicBezTo>
                  <a:pt x="941784" y="473472"/>
                  <a:pt x="980678" y="477044"/>
                  <a:pt x="972344" y="485775"/>
                </a:cubicBezTo>
                <a:cubicBezTo>
                  <a:pt x="964010" y="494506"/>
                  <a:pt x="912019" y="517128"/>
                  <a:pt x="889000" y="514350"/>
                </a:cubicBezTo>
                <a:cubicBezTo>
                  <a:pt x="865981" y="511572"/>
                  <a:pt x="852884" y="476647"/>
                  <a:pt x="834231" y="469106"/>
                </a:cubicBezTo>
                <a:cubicBezTo>
                  <a:pt x="815578" y="461565"/>
                  <a:pt x="791368" y="460772"/>
                  <a:pt x="777081" y="469106"/>
                </a:cubicBezTo>
                <a:cubicBezTo>
                  <a:pt x="762794" y="477440"/>
                  <a:pt x="779462" y="510778"/>
                  <a:pt x="748506" y="519112"/>
                </a:cubicBezTo>
                <a:cubicBezTo>
                  <a:pt x="717550" y="527446"/>
                  <a:pt x="623888" y="515143"/>
                  <a:pt x="591344" y="519112"/>
                </a:cubicBezTo>
                <a:cubicBezTo>
                  <a:pt x="558800" y="523081"/>
                  <a:pt x="558006" y="534591"/>
                  <a:pt x="553244" y="542925"/>
                </a:cubicBezTo>
                <a:cubicBezTo>
                  <a:pt x="548482" y="551259"/>
                  <a:pt x="567135" y="562768"/>
                  <a:pt x="562769" y="569118"/>
                </a:cubicBezTo>
                <a:cubicBezTo>
                  <a:pt x="558403" y="575468"/>
                  <a:pt x="534194" y="575469"/>
                  <a:pt x="527050" y="581025"/>
                </a:cubicBezTo>
                <a:cubicBezTo>
                  <a:pt x="519906" y="586581"/>
                  <a:pt x="556022" y="601662"/>
                  <a:pt x="519906" y="602456"/>
                </a:cubicBezTo>
                <a:cubicBezTo>
                  <a:pt x="483790" y="603250"/>
                  <a:pt x="352822" y="573881"/>
                  <a:pt x="310356" y="585787"/>
                </a:cubicBezTo>
                <a:cubicBezTo>
                  <a:pt x="267890" y="597693"/>
                  <a:pt x="278606" y="658018"/>
                  <a:pt x="265112" y="673893"/>
                </a:cubicBezTo>
                <a:cubicBezTo>
                  <a:pt x="251618" y="689768"/>
                  <a:pt x="244475" y="676275"/>
                  <a:pt x="229394" y="681037"/>
                </a:cubicBezTo>
                <a:cubicBezTo>
                  <a:pt x="214313" y="685799"/>
                  <a:pt x="186928" y="699690"/>
                  <a:pt x="174625" y="702468"/>
                </a:cubicBezTo>
                <a:cubicBezTo>
                  <a:pt x="162322" y="705246"/>
                  <a:pt x="159544" y="693340"/>
                  <a:pt x="155575" y="697706"/>
                </a:cubicBezTo>
                <a:cubicBezTo>
                  <a:pt x="151606" y="702072"/>
                  <a:pt x="161131" y="728265"/>
                  <a:pt x="150812" y="728662"/>
                </a:cubicBezTo>
                <a:cubicBezTo>
                  <a:pt x="140493" y="729059"/>
                  <a:pt x="101202" y="717549"/>
                  <a:pt x="93662" y="700087"/>
                </a:cubicBezTo>
                <a:cubicBezTo>
                  <a:pt x="86122" y="682625"/>
                  <a:pt x="118269" y="652859"/>
                  <a:pt x="105569" y="623887"/>
                </a:cubicBezTo>
                <a:cubicBezTo>
                  <a:pt x="92869" y="594915"/>
                  <a:pt x="34528" y="549672"/>
                  <a:pt x="17462" y="526256"/>
                </a:cubicBezTo>
                <a:cubicBezTo>
                  <a:pt x="396" y="502840"/>
                  <a:pt x="0" y="500856"/>
                  <a:pt x="3175" y="483393"/>
                </a:cubicBezTo>
                <a:cubicBezTo>
                  <a:pt x="6350" y="465931"/>
                  <a:pt x="20240" y="432990"/>
                  <a:pt x="36512" y="421481"/>
                </a:cubicBezTo>
                <a:cubicBezTo>
                  <a:pt x="52784" y="409972"/>
                  <a:pt x="89694" y="421084"/>
                  <a:pt x="100806" y="414337"/>
                </a:cubicBezTo>
                <a:cubicBezTo>
                  <a:pt x="111918" y="407590"/>
                  <a:pt x="82153" y="384969"/>
                  <a:pt x="103187" y="381000"/>
                </a:cubicBezTo>
                <a:cubicBezTo>
                  <a:pt x="124221" y="377031"/>
                  <a:pt x="194468" y="396081"/>
                  <a:pt x="227012" y="390525"/>
                </a:cubicBezTo>
                <a:cubicBezTo>
                  <a:pt x="259556" y="384969"/>
                  <a:pt x="277813" y="352821"/>
                  <a:pt x="298450" y="347662"/>
                </a:cubicBezTo>
                <a:cubicBezTo>
                  <a:pt x="319087" y="342503"/>
                  <a:pt x="322262" y="376237"/>
                  <a:pt x="350837" y="359568"/>
                </a:cubicBezTo>
                <a:cubicBezTo>
                  <a:pt x="379412" y="342899"/>
                  <a:pt x="452834" y="280988"/>
                  <a:pt x="469900" y="247650"/>
                </a:cubicBezTo>
                <a:cubicBezTo>
                  <a:pt x="486966" y="214313"/>
                  <a:pt x="439340" y="181371"/>
                  <a:pt x="453231" y="159543"/>
                </a:cubicBezTo>
                <a:cubicBezTo>
                  <a:pt x="467122" y="137715"/>
                  <a:pt x="530622" y="115887"/>
                  <a:pt x="553244" y="116681"/>
                </a:cubicBezTo>
                <a:cubicBezTo>
                  <a:pt x="575866" y="117475"/>
                  <a:pt x="569912" y="169465"/>
                  <a:pt x="588962" y="164306"/>
                </a:cubicBezTo>
                <a:cubicBezTo>
                  <a:pt x="608012" y="159147"/>
                  <a:pt x="647303" y="100012"/>
                  <a:pt x="667544" y="85725"/>
                </a:cubicBezTo>
                <a:cubicBezTo>
                  <a:pt x="687785" y="71438"/>
                  <a:pt x="707231" y="88503"/>
                  <a:pt x="710406" y="78581"/>
                </a:cubicBezTo>
                <a:cubicBezTo>
                  <a:pt x="713581" y="68659"/>
                  <a:pt x="681832" y="38496"/>
                  <a:pt x="686594" y="26193"/>
                </a:cubicBezTo>
                <a:cubicBezTo>
                  <a:pt x="691356" y="13890"/>
                  <a:pt x="718741" y="0"/>
                  <a:pt x="736600" y="47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005002" y="3725949"/>
            <a:ext cx="975289" cy="549205"/>
          </a:xfrm>
          <a:custGeom>
            <a:avLst/>
            <a:gdLst>
              <a:gd name="connsiteX0" fmla="*/ 9128 w 1249759"/>
              <a:gd name="connsiteY0" fmla="*/ 391716 h 621110"/>
              <a:gd name="connsiteX1" fmla="*/ 78184 w 1249759"/>
              <a:gd name="connsiteY1" fmla="*/ 403622 h 621110"/>
              <a:gd name="connsiteX2" fmla="*/ 109140 w 1249759"/>
              <a:gd name="connsiteY2" fmla="*/ 436960 h 621110"/>
              <a:gd name="connsiteX3" fmla="*/ 199628 w 1249759"/>
              <a:gd name="connsiteY3" fmla="*/ 425053 h 621110"/>
              <a:gd name="connsiteX4" fmla="*/ 313928 w 1249759"/>
              <a:gd name="connsiteY4" fmla="*/ 410766 h 621110"/>
              <a:gd name="connsiteX5" fmla="*/ 428228 w 1249759"/>
              <a:gd name="connsiteY5" fmla="*/ 425053 h 621110"/>
              <a:gd name="connsiteX6" fmla="*/ 461565 w 1249759"/>
              <a:gd name="connsiteY6" fmla="*/ 446485 h 621110"/>
              <a:gd name="connsiteX7" fmla="*/ 513953 w 1249759"/>
              <a:gd name="connsiteY7" fmla="*/ 439341 h 621110"/>
              <a:gd name="connsiteX8" fmla="*/ 578246 w 1249759"/>
              <a:gd name="connsiteY8" fmla="*/ 489347 h 621110"/>
              <a:gd name="connsiteX9" fmla="*/ 609203 w 1249759"/>
              <a:gd name="connsiteY9" fmla="*/ 517922 h 621110"/>
              <a:gd name="connsiteX10" fmla="*/ 633015 w 1249759"/>
              <a:gd name="connsiteY10" fmla="*/ 563166 h 621110"/>
              <a:gd name="connsiteX11" fmla="*/ 687784 w 1249759"/>
              <a:gd name="connsiteY11" fmla="*/ 584597 h 621110"/>
              <a:gd name="connsiteX12" fmla="*/ 721121 w 1249759"/>
              <a:gd name="connsiteY12" fmla="*/ 620316 h 621110"/>
              <a:gd name="connsiteX13" fmla="*/ 737790 w 1249759"/>
              <a:gd name="connsiteY13" fmla="*/ 589360 h 621110"/>
              <a:gd name="connsiteX14" fmla="*/ 847328 w 1249759"/>
              <a:gd name="connsiteY14" fmla="*/ 584597 h 621110"/>
              <a:gd name="connsiteX15" fmla="*/ 894953 w 1249759"/>
              <a:gd name="connsiteY15" fmla="*/ 515541 h 621110"/>
              <a:gd name="connsiteX16" fmla="*/ 930671 w 1249759"/>
              <a:gd name="connsiteY16" fmla="*/ 522685 h 621110"/>
              <a:gd name="connsiteX17" fmla="*/ 961628 w 1249759"/>
              <a:gd name="connsiteY17" fmla="*/ 482203 h 621110"/>
              <a:gd name="connsiteX18" fmla="*/ 1011634 w 1249759"/>
              <a:gd name="connsiteY18" fmla="*/ 484585 h 621110"/>
              <a:gd name="connsiteX19" fmla="*/ 1140221 w 1249759"/>
              <a:gd name="connsiteY19" fmla="*/ 389335 h 621110"/>
              <a:gd name="connsiteX20" fmla="*/ 1133078 w 1249759"/>
              <a:gd name="connsiteY20" fmla="*/ 275035 h 621110"/>
              <a:gd name="connsiteX21" fmla="*/ 1187846 w 1249759"/>
              <a:gd name="connsiteY21" fmla="*/ 186928 h 621110"/>
              <a:gd name="connsiteX22" fmla="*/ 1247378 w 1249759"/>
              <a:gd name="connsiteY22" fmla="*/ 151210 h 621110"/>
              <a:gd name="connsiteX23" fmla="*/ 1202134 w 1249759"/>
              <a:gd name="connsiteY23" fmla="*/ 115491 h 621110"/>
              <a:gd name="connsiteX24" fmla="*/ 1073546 w 1249759"/>
              <a:gd name="connsiteY24" fmla="*/ 113110 h 621110"/>
              <a:gd name="connsiteX25" fmla="*/ 1068784 w 1249759"/>
              <a:gd name="connsiteY25" fmla="*/ 48816 h 621110"/>
              <a:gd name="connsiteX26" fmla="*/ 1030684 w 1249759"/>
              <a:gd name="connsiteY26" fmla="*/ 13097 h 621110"/>
              <a:gd name="connsiteX27" fmla="*/ 937815 w 1249759"/>
              <a:gd name="connsiteY27" fmla="*/ 5953 h 621110"/>
              <a:gd name="connsiteX28" fmla="*/ 930671 w 1249759"/>
              <a:gd name="connsiteY28" fmla="*/ 48816 h 621110"/>
              <a:gd name="connsiteX29" fmla="*/ 968771 w 1249759"/>
              <a:gd name="connsiteY29" fmla="*/ 72628 h 621110"/>
              <a:gd name="connsiteX30" fmla="*/ 873521 w 1249759"/>
              <a:gd name="connsiteY30" fmla="*/ 117872 h 621110"/>
              <a:gd name="connsiteX31" fmla="*/ 818753 w 1249759"/>
              <a:gd name="connsiteY31" fmla="*/ 70247 h 621110"/>
              <a:gd name="connsiteX32" fmla="*/ 759221 w 1249759"/>
              <a:gd name="connsiteY32" fmla="*/ 65485 h 621110"/>
              <a:gd name="connsiteX33" fmla="*/ 752078 w 1249759"/>
              <a:gd name="connsiteY33" fmla="*/ 108347 h 621110"/>
              <a:gd name="connsiteX34" fmla="*/ 702071 w 1249759"/>
              <a:gd name="connsiteY34" fmla="*/ 122635 h 621110"/>
              <a:gd name="connsiteX35" fmla="*/ 568721 w 1249759"/>
              <a:gd name="connsiteY35" fmla="*/ 108347 h 621110"/>
              <a:gd name="connsiteX36" fmla="*/ 549671 w 1249759"/>
              <a:gd name="connsiteY36" fmla="*/ 127397 h 621110"/>
              <a:gd name="connsiteX37" fmla="*/ 552053 w 1249759"/>
              <a:gd name="connsiteY37" fmla="*/ 163116 h 621110"/>
              <a:gd name="connsiteX38" fmla="*/ 521096 w 1249759"/>
              <a:gd name="connsiteY38" fmla="*/ 179785 h 621110"/>
              <a:gd name="connsiteX39" fmla="*/ 518715 w 1249759"/>
              <a:gd name="connsiteY39" fmla="*/ 198835 h 621110"/>
              <a:gd name="connsiteX40" fmla="*/ 318690 w 1249759"/>
              <a:gd name="connsiteY40" fmla="*/ 182166 h 621110"/>
              <a:gd name="connsiteX41" fmla="*/ 266303 w 1249759"/>
              <a:gd name="connsiteY41" fmla="*/ 210741 h 621110"/>
              <a:gd name="connsiteX42" fmla="*/ 254396 w 1249759"/>
              <a:gd name="connsiteY42" fmla="*/ 270272 h 621110"/>
              <a:gd name="connsiteX43" fmla="*/ 216296 w 1249759"/>
              <a:gd name="connsiteY43" fmla="*/ 277416 h 621110"/>
              <a:gd name="connsiteX44" fmla="*/ 161528 w 1249759"/>
              <a:gd name="connsiteY44" fmla="*/ 298847 h 621110"/>
              <a:gd name="connsiteX45" fmla="*/ 144859 w 1249759"/>
              <a:gd name="connsiteY45" fmla="*/ 298847 h 621110"/>
              <a:gd name="connsiteX46" fmla="*/ 137715 w 1249759"/>
              <a:gd name="connsiteY46" fmla="*/ 317897 h 621110"/>
              <a:gd name="connsiteX47" fmla="*/ 63896 w 1249759"/>
              <a:gd name="connsiteY47" fmla="*/ 301228 h 621110"/>
              <a:gd name="connsiteX48" fmla="*/ 23415 w 1249759"/>
              <a:gd name="connsiteY48" fmla="*/ 317897 h 621110"/>
              <a:gd name="connsiteX49" fmla="*/ 9128 w 1249759"/>
              <a:gd name="connsiteY49" fmla="*/ 391716 h 6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49759" h="621110">
                <a:moveTo>
                  <a:pt x="9128" y="391716"/>
                </a:moveTo>
                <a:cubicBezTo>
                  <a:pt x="18256" y="406003"/>
                  <a:pt x="61515" y="396081"/>
                  <a:pt x="78184" y="403622"/>
                </a:cubicBezTo>
                <a:cubicBezTo>
                  <a:pt x="94853" y="411163"/>
                  <a:pt x="88899" y="433388"/>
                  <a:pt x="109140" y="436960"/>
                </a:cubicBezTo>
                <a:cubicBezTo>
                  <a:pt x="129381" y="440532"/>
                  <a:pt x="199628" y="425053"/>
                  <a:pt x="199628" y="425053"/>
                </a:cubicBezTo>
                <a:cubicBezTo>
                  <a:pt x="233759" y="420687"/>
                  <a:pt x="275828" y="410766"/>
                  <a:pt x="313928" y="410766"/>
                </a:cubicBezTo>
                <a:cubicBezTo>
                  <a:pt x="352028" y="410766"/>
                  <a:pt x="403622" y="419100"/>
                  <a:pt x="428228" y="425053"/>
                </a:cubicBezTo>
                <a:cubicBezTo>
                  <a:pt x="452834" y="431006"/>
                  <a:pt x="447278" y="444104"/>
                  <a:pt x="461565" y="446485"/>
                </a:cubicBezTo>
                <a:cubicBezTo>
                  <a:pt x="475852" y="448866"/>
                  <a:pt x="494506" y="432197"/>
                  <a:pt x="513953" y="439341"/>
                </a:cubicBezTo>
                <a:cubicBezTo>
                  <a:pt x="533400" y="446485"/>
                  <a:pt x="562371" y="476250"/>
                  <a:pt x="578246" y="489347"/>
                </a:cubicBezTo>
                <a:cubicBezTo>
                  <a:pt x="594121" y="502444"/>
                  <a:pt x="600075" y="505619"/>
                  <a:pt x="609203" y="517922"/>
                </a:cubicBezTo>
                <a:cubicBezTo>
                  <a:pt x="618331" y="530225"/>
                  <a:pt x="619918" y="552054"/>
                  <a:pt x="633015" y="563166"/>
                </a:cubicBezTo>
                <a:cubicBezTo>
                  <a:pt x="646112" y="574278"/>
                  <a:pt x="673100" y="575072"/>
                  <a:pt x="687784" y="584597"/>
                </a:cubicBezTo>
                <a:cubicBezTo>
                  <a:pt x="702468" y="594122"/>
                  <a:pt x="712787" y="619522"/>
                  <a:pt x="721121" y="620316"/>
                </a:cubicBezTo>
                <a:cubicBezTo>
                  <a:pt x="729455" y="621110"/>
                  <a:pt x="716756" y="595313"/>
                  <a:pt x="737790" y="589360"/>
                </a:cubicBezTo>
                <a:cubicBezTo>
                  <a:pt x="758825" y="583407"/>
                  <a:pt x="821134" y="596900"/>
                  <a:pt x="847328" y="584597"/>
                </a:cubicBezTo>
                <a:cubicBezTo>
                  <a:pt x="873522" y="572294"/>
                  <a:pt x="881063" y="525860"/>
                  <a:pt x="894953" y="515541"/>
                </a:cubicBezTo>
                <a:cubicBezTo>
                  <a:pt x="908843" y="505222"/>
                  <a:pt x="919559" y="528241"/>
                  <a:pt x="930671" y="522685"/>
                </a:cubicBezTo>
                <a:cubicBezTo>
                  <a:pt x="941784" y="517129"/>
                  <a:pt x="948134" y="488553"/>
                  <a:pt x="961628" y="482203"/>
                </a:cubicBezTo>
                <a:cubicBezTo>
                  <a:pt x="975122" y="475853"/>
                  <a:pt x="981869" y="500063"/>
                  <a:pt x="1011634" y="484585"/>
                </a:cubicBezTo>
                <a:cubicBezTo>
                  <a:pt x="1041399" y="469107"/>
                  <a:pt x="1119980" y="424260"/>
                  <a:pt x="1140221" y="389335"/>
                </a:cubicBezTo>
                <a:cubicBezTo>
                  <a:pt x="1160462" y="354410"/>
                  <a:pt x="1125141" y="308769"/>
                  <a:pt x="1133078" y="275035"/>
                </a:cubicBezTo>
                <a:cubicBezTo>
                  <a:pt x="1141015" y="241301"/>
                  <a:pt x="1168796" y="207565"/>
                  <a:pt x="1187846" y="186928"/>
                </a:cubicBezTo>
                <a:cubicBezTo>
                  <a:pt x="1206896" y="166291"/>
                  <a:pt x="1244997" y="163116"/>
                  <a:pt x="1247378" y="151210"/>
                </a:cubicBezTo>
                <a:cubicBezTo>
                  <a:pt x="1249759" y="139304"/>
                  <a:pt x="1231106" y="121841"/>
                  <a:pt x="1202134" y="115491"/>
                </a:cubicBezTo>
                <a:cubicBezTo>
                  <a:pt x="1173162" y="109141"/>
                  <a:pt x="1095771" y="124222"/>
                  <a:pt x="1073546" y="113110"/>
                </a:cubicBezTo>
                <a:cubicBezTo>
                  <a:pt x="1051321" y="101998"/>
                  <a:pt x="1075928" y="65485"/>
                  <a:pt x="1068784" y="48816"/>
                </a:cubicBezTo>
                <a:cubicBezTo>
                  <a:pt x="1061640" y="32147"/>
                  <a:pt x="1052512" y="20241"/>
                  <a:pt x="1030684" y="13097"/>
                </a:cubicBezTo>
                <a:cubicBezTo>
                  <a:pt x="1008856" y="5953"/>
                  <a:pt x="954484" y="0"/>
                  <a:pt x="937815" y="5953"/>
                </a:cubicBezTo>
                <a:cubicBezTo>
                  <a:pt x="921146" y="11906"/>
                  <a:pt x="925512" y="37704"/>
                  <a:pt x="930671" y="48816"/>
                </a:cubicBezTo>
                <a:cubicBezTo>
                  <a:pt x="935830" y="59928"/>
                  <a:pt x="978296" y="61119"/>
                  <a:pt x="968771" y="72628"/>
                </a:cubicBezTo>
                <a:cubicBezTo>
                  <a:pt x="959246" y="84137"/>
                  <a:pt x="898524" y="118269"/>
                  <a:pt x="873521" y="117872"/>
                </a:cubicBezTo>
                <a:cubicBezTo>
                  <a:pt x="848518" y="117475"/>
                  <a:pt x="837803" y="78978"/>
                  <a:pt x="818753" y="70247"/>
                </a:cubicBezTo>
                <a:cubicBezTo>
                  <a:pt x="799703" y="61516"/>
                  <a:pt x="770333" y="59135"/>
                  <a:pt x="759221" y="65485"/>
                </a:cubicBezTo>
                <a:cubicBezTo>
                  <a:pt x="748109" y="71835"/>
                  <a:pt x="761603" y="98822"/>
                  <a:pt x="752078" y="108347"/>
                </a:cubicBezTo>
                <a:cubicBezTo>
                  <a:pt x="742553" y="117872"/>
                  <a:pt x="732630" y="122635"/>
                  <a:pt x="702071" y="122635"/>
                </a:cubicBezTo>
                <a:cubicBezTo>
                  <a:pt x="671512" y="122635"/>
                  <a:pt x="594121" y="107553"/>
                  <a:pt x="568721" y="108347"/>
                </a:cubicBezTo>
                <a:cubicBezTo>
                  <a:pt x="543321" y="109141"/>
                  <a:pt x="552449" y="118269"/>
                  <a:pt x="549671" y="127397"/>
                </a:cubicBezTo>
                <a:cubicBezTo>
                  <a:pt x="546893" y="136525"/>
                  <a:pt x="556815" y="154385"/>
                  <a:pt x="552053" y="163116"/>
                </a:cubicBezTo>
                <a:cubicBezTo>
                  <a:pt x="547291" y="171847"/>
                  <a:pt x="526652" y="173832"/>
                  <a:pt x="521096" y="179785"/>
                </a:cubicBezTo>
                <a:cubicBezTo>
                  <a:pt x="515540" y="185738"/>
                  <a:pt x="552449" y="198438"/>
                  <a:pt x="518715" y="198835"/>
                </a:cubicBezTo>
                <a:cubicBezTo>
                  <a:pt x="484981" y="199232"/>
                  <a:pt x="360758" y="180182"/>
                  <a:pt x="318690" y="182166"/>
                </a:cubicBezTo>
                <a:cubicBezTo>
                  <a:pt x="276622" y="184150"/>
                  <a:pt x="277019" y="196057"/>
                  <a:pt x="266303" y="210741"/>
                </a:cubicBezTo>
                <a:cubicBezTo>
                  <a:pt x="255587" y="225425"/>
                  <a:pt x="262730" y="259160"/>
                  <a:pt x="254396" y="270272"/>
                </a:cubicBezTo>
                <a:cubicBezTo>
                  <a:pt x="246062" y="281384"/>
                  <a:pt x="231774" y="272654"/>
                  <a:pt x="216296" y="277416"/>
                </a:cubicBezTo>
                <a:cubicBezTo>
                  <a:pt x="200818" y="282178"/>
                  <a:pt x="173434" y="295275"/>
                  <a:pt x="161528" y="298847"/>
                </a:cubicBezTo>
                <a:cubicBezTo>
                  <a:pt x="149622" y="302419"/>
                  <a:pt x="148828" y="295672"/>
                  <a:pt x="144859" y="298847"/>
                </a:cubicBezTo>
                <a:cubicBezTo>
                  <a:pt x="140890" y="302022"/>
                  <a:pt x="151209" y="317500"/>
                  <a:pt x="137715" y="317897"/>
                </a:cubicBezTo>
                <a:cubicBezTo>
                  <a:pt x="124221" y="318294"/>
                  <a:pt x="82946" y="301228"/>
                  <a:pt x="63896" y="301228"/>
                </a:cubicBezTo>
                <a:cubicBezTo>
                  <a:pt x="44846" y="301228"/>
                  <a:pt x="32940" y="302816"/>
                  <a:pt x="23415" y="317897"/>
                </a:cubicBezTo>
                <a:cubicBezTo>
                  <a:pt x="13890" y="332978"/>
                  <a:pt x="0" y="377429"/>
                  <a:pt x="9128" y="3917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105349" y="4097232"/>
            <a:ext cx="708315" cy="565347"/>
          </a:xfrm>
          <a:custGeom>
            <a:avLst/>
            <a:gdLst>
              <a:gd name="connsiteX0" fmla="*/ 56753 w 907653"/>
              <a:gd name="connsiteY0" fmla="*/ 19447 h 639366"/>
              <a:gd name="connsiteX1" fmla="*/ 6747 w 907653"/>
              <a:gd name="connsiteY1" fmla="*/ 55166 h 639366"/>
              <a:gd name="connsiteX2" fmla="*/ 16272 w 907653"/>
              <a:gd name="connsiteY2" fmla="*/ 93266 h 639366"/>
              <a:gd name="connsiteX3" fmla="*/ 56753 w 907653"/>
              <a:gd name="connsiteY3" fmla="*/ 119459 h 639366"/>
              <a:gd name="connsiteX4" fmla="*/ 54372 w 907653"/>
              <a:gd name="connsiteY4" fmla="*/ 209947 h 639366"/>
              <a:gd name="connsiteX5" fmla="*/ 180578 w 907653"/>
              <a:gd name="connsiteY5" fmla="*/ 224234 h 639366"/>
              <a:gd name="connsiteX6" fmla="*/ 202009 w 907653"/>
              <a:gd name="connsiteY6" fmla="*/ 379016 h 639366"/>
              <a:gd name="connsiteX7" fmla="*/ 318691 w 907653"/>
              <a:gd name="connsiteY7" fmla="*/ 409972 h 639366"/>
              <a:gd name="connsiteX8" fmla="*/ 328216 w 907653"/>
              <a:gd name="connsiteY8" fmla="*/ 507603 h 639366"/>
              <a:gd name="connsiteX9" fmla="*/ 282972 w 907653"/>
              <a:gd name="connsiteY9" fmla="*/ 521891 h 639366"/>
              <a:gd name="connsiteX10" fmla="*/ 285353 w 907653"/>
              <a:gd name="connsiteY10" fmla="*/ 586184 h 639366"/>
              <a:gd name="connsiteX11" fmla="*/ 244872 w 907653"/>
              <a:gd name="connsiteY11" fmla="*/ 626666 h 639366"/>
              <a:gd name="connsiteX12" fmla="*/ 356791 w 907653"/>
              <a:gd name="connsiteY12" fmla="*/ 638572 h 639366"/>
              <a:gd name="connsiteX13" fmla="*/ 492522 w 907653"/>
              <a:gd name="connsiteY13" fmla="*/ 621903 h 639366"/>
              <a:gd name="connsiteX14" fmla="*/ 563959 w 907653"/>
              <a:gd name="connsiteY14" fmla="*/ 605234 h 639366"/>
              <a:gd name="connsiteX15" fmla="*/ 585391 w 907653"/>
              <a:gd name="connsiteY15" fmla="*/ 581422 h 639366"/>
              <a:gd name="connsiteX16" fmla="*/ 740172 w 907653"/>
              <a:gd name="connsiteY16" fmla="*/ 538559 h 639366"/>
              <a:gd name="connsiteX17" fmla="*/ 823516 w 907653"/>
              <a:gd name="connsiteY17" fmla="*/ 557609 h 639366"/>
              <a:gd name="connsiteX18" fmla="*/ 847328 w 907653"/>
              <a:gd name="connsiteY18" fmla="*/ 493316 h 639366"/>
              <a:gd name="connsiteX19" fmla="*/ 871141 w 907653"/>
              <a:gd name="connsiteY19" fmla="*/ 490934 h 639366"/>
              <a:gd name="connsiteX20" fmla="*/ 842566 w 907653"/>
              <a:gd name="connsiteY20" fmla="*/ 424259 h 639366"/>
              <a:gd name="connsiteX21" fmla="*/ 878284 w 907653"/>
              <a:gd name="connsiteY21" fmla="*/ 352822 h 639366"/>
              <a:gd name="connsiteX22" fmla="*/ 902097 w 907653"/>
              <a:gd name="connsiteY22" fmla="*/ 269478 h 639366"/>
              <a:gd name="connsiteX23" fmla="*/ 844947 w 907653"/>
              <a:gd name="connsiteY23" fmla="*/ 240903 h 639366"/>
              <a:gd name="connsiteX24" fmla="*/ 868759 w 907653"/>
              <a:gd name="connsiteY24" fmla="*/ 121841 h 639366"/>
              <a:gd name="connsiteX25" fmla="*/ 854472 w 907653"/>
              <a:gd name="connsiteY25" fmla="*/ 67072 h 639366"/>
              <a:gd name="connsiteX26" fmla="*/ 837803 w 907653"/>
              <a:gd name="connsiteY26" fmla="*/ 67072 h 639366"/>
              <a:gd name="connsiteX27" fmla="*/ 806847 w 907653"/>
              <a:gd name="connsiteY27" fmla="*/ 117078 h 639366"/>
              <a:gd name="connsiteX28" fmla="*/ 773509 w 907653"/>
              <a:gd name="connsiteY28" fmla="*/ 100409 h 639366"/>
              <a:gd name="connsiteX29" fmla="*/ 730647 w 907653"/>
              <a:gd name="connsiteY29" fmla="*/ 174228 h 639366"/>
              <a:gd name="connsiteX30" fmla="*/ 606822 w 907653"/>
              <a:gd name="connsiteY30" fmla="*/ 178991 h 639366"/>
              <a:gd name="connsiteX31" fmla="*/ 599678 w 907653"/>
              <a:gd name="connsiteY31" fmla="*/ 207566 h 639366"/>
              <a:gd name="connsiteX32" fmla="*/ 549672 w 907653"/>
              <a:gd name="connsiteY32" fmla="*/ 169466 h 639366"/>
              <a:gd name="connsiteX33" fmla="*/ 487759 w 907653"/>
              <a:gd name="connsiteY33" fmla="*/ 150416 h 639366"/>
              <a:gd name="connsiteX34" fmla="*/ 478234 w 907653"/>
              <a:gd name="connsiteY34" fmla="*/ 105172 h 639366"/>
              <a:gd name="connsiteX35" fmla="*/ 392509 w 907653"/>
              <a:gd name="connsiteY35" fmla="*/ 26591 h 639366"/>
              <a:gd name="connsiteX36" fmla="*/ 337741 w 907653"/>
              <a:gd name="connsiteY36" fmla="*/ 40878 h 639366"/>
              <a:gd name="connsiteX37" fmla="*/ 311547 w 907653"/>
              <a:gd name="connsiteY37" fmla="*/ 14684 h 639366"/>
              <a:gd name="connsiteX38" fmla="*/ 197247 w 907653"/>
              <a:gd name="connsiteY38" fmla="*/ 397 h 639366"/>
              <a:gd name="connsiteX39" fmla="*/ 56753 w 907653"/>
              <a:gd name="connsiteY39" fmla="*/ 19447 h 63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7653" h="639366">
                <a:moveTo>
                  <a:pt x="56753" y="19447"/>
                </a:moveTo>
                <a:cubicBezTo>
                  <a:pt x="25003" y="28575"/>
                  <a:pt x="13494" y="42863"/>
                  <a:pt x="6747" y="55166"/>
                </a:cubicBezTo>
                <a:cubicBezTo>
                  <a:pt x="0" y="67469"/>
                  <a:pt x="7938" y="82551"/>
                  <a:pt x="16272" y="93266"/>
                </a:cubicBezTo>
                <a:cubicBezTo>
                  <a:pt x="24606" y="103981"/>
                  <a:pt x="50403" y="100012"/>
                  <a:pt x="56753" y="119459"/>
                </a:cubicBezTo>
                <a:cubicBezTo>
                  <a:pt x="63103" y="138906"/>
                  <a:pt x="33735" y="192485"/>
                  <a:pt x="54372" y="209947"/>
                </a:cubicBezTo>
                <a:cubicBezTo>
                  <a:pt x="75009" y="227409"/>
                  <a:pt x="155972" y="196056"/>
                  <a:pt x="180578" y="224234"/>
                </a:cubicBezTo>
                <a:cubicBezTo>
                  <a:pt x="205184" y="252412"/>
                  <a:pt x="178990" y="348060"/>
                  <a:pt x="202009" y="379016"/>
                </a:cubicBezTo>
                <a:cubicBezTo>
                  <a:pt x="225028" y="409972"/>
                  <a:pt x="297657" y="388541"/>
                  <a:pt x="318691" y="409972"/>
                </a:cubicBezTo>
                <a:cubicBezTo>
                  <a:pt x="339725" y="431403"/>
                  <a:pt x="334169" y="488950"/>
                  <a:pt x="328216" y="507603"/>
                </a:cubicBezTo>
                <a:cubicBezTo>
                  <a:pt x="322263" y="526256"/>
                  <a:pt x="290116" y="508794"/>
                  <a:pt x="282972" y="521891"/>
                </a:cubicBezTo>
                <a:cubicBezTo>
                  <a:pt x="275828" y="534988"/>
                  <a:pt x="291703" y="568722"/>
                  <a:pt x="285353" y="586184"/>
                </a:cubicBezTo>
                <a:cubicBezTo>
                  <a:pt x="279003" y="603646"/>
                  <a:pt x="232966" y="617935"/>
                  <a:pt x="244872" y="626666"/>
                </a:cubicBezTo>
                <a:cubicBezTo>
                  <a:pt x="256778" y="635397"/>
                  <a:pt x="315516" y="639366"/>
                  <a:pt x="356791" y="638572"/>
                </a:cubicBezTo>
                <a:cubicBezTo>
                  <a:pt x="398066" y="637778"/>
                  <a:pt x="457994" y="627459"/>
                  <a:pt x="492522" y="621903"/>
                </a:cubicBezTo>
                <a:cubicBezTo>
                  <a:pt x="527050" y="616347"/>
                  <a:pt x="548481" y="611981"/>
                  <a:pt x="563959" y="605234"/>
                </a:cubicBezTo>
                <a:cubicBezTo>
                  <a:pt x="579437" y="598487"/>
                  <a:pt x="556022" y="592534"/>
                  <a:pt x="585391" y="581422"/>
                </a:cubicBezTo>
                <a:cubicBezTo>
                  <a:pt x="614760" y="570310"/>
                  <a:pt x="700484" y="542528"/>
                  <a:pt x="740172" y="538559"/>
                </a:cubicBezTo>
                <a:cubicBezTo>
                  <a:pt x="779860" y="534590"/>
                  <a:pt x="805657" y="565149"/>
                  <a:pt x="823516" y="557609"/>
                </a:cubicBezTo>
                <a:cubicBezTo>
                  <a:pt x="841375" y="550069"/>
                  <a:pt x="839391" y="504429"/>
                  <a:pt x="847328" y="493316"/>
                </a:cubicBezTo>
                <a:cubicBezTo>
                  <a:pt x="855266" y="482204"/>
                  <a:pt x="871935" y="502443"/>
                  <a:pt x="871141" y="490934"/>
                </a:cubicBezTo>
                <a:cubicBezTo>
                  <a:pt x="870347" y="479425"/>
                  <a:pt x="841376" y="447278"/>
                  <a:pt x="842566" y="424259"/>
                </a:cubicBezTo>
                <a:cubicBezTo>
                  <a:pt x="843757" y="401240"/>
                  <a:pt x="868362" y="378619"/>
                  <a:pt x="878284" y="352822"/>
                </a:cubicBezTo>
                <a:cubicBezTo>
                  <a:pt x="888206" y="327025"/>
                  <a:pt x="907653" y="288131"/>
                  <a:pt x="902097" y="269478"/>
                </a:cubicBezTo>
                <a:cubicBezTo>
                  <a:pt x="896541" y="250825"/>
                  <a:pt x="850503" y="265509"/>
                  <a:pt x="844947" y="240903"/>
                </a:cubicBezTo>
                <a:cubicBezTo>
                  <a:pt x="839391" y="216297"/>
                  <a:pt x="867172" y="150813"/>
                  <a:pt x="868759" y="121841"/>
                </a:cubicBezTo>
                <a:cubicBezTo>
                  <a:pt x="870346" y="92869"/>
                  <a:pt x="859631" y="76200"/>
                  <a:pt x="854472" y="67072"/>
                </a:cubicBezTo>
                <a:cubicBezTo>
                  <a:pt x="849313" y="57944"/>
                  <a:pt x="845741" y="58738"/>
                  <a:pt x="837803" y="67072"/>
                </a:cubicBezTo>
                <a:cubicBezTo>
                  <a:pt x="829865" y="75406"/>
                  <a:pt x="817563" y="111522"/>
                  <a:pt x="806847" y="117078"/>
                </a:cubicBezTo>
                <a:cubicBezTo>
                  <a:pt x="796131" y="122634"/>
                  <a:pt x="786209" y="90884"/>
                  <a:pt x="773509" y="100409"/>
                </a:cubicBezTo>
                <a:cubicBezTo>
                  <a:pt x="760809" y="109934"/>
                  <a:pt x="758428" y="161131"/>
                  <a:pt x="730647" y="174228"/>
                </a:cubicBezTo>
                <a:cubicBezTo>
                  <a:pt x="702866" y="187325"/>
                  <a:pt x="628650" y="173435"/>
                  <a:pt x="606822" y="178991"/>
                </a:cubicBezTo>
                <a:cubicBezTo>
                  <a:pt x="584994" y="184547"/>
                  <a:pt x="609203" y="209154"/>
                  <a:pt x="599678" y="207566"/>
                </a:cubicBezTo>
                <a:cubicBezTo>
                  <a:pt x="590153" y="205979"/>
                  <a:pt x="568325" y="178991"/>
                  <a:pt x="549672" y="169466"/>
                </a:cubicBezTo>
                <a:cubicBezTo>
                  <a:pt x="531019" y="159941"/>
                  <a:pt x="499665" y="161132"/>
                  <a:pt x="487759" y="150416"/>
                </a:cubicBezTo>
                <a:cubicBezTo>
                  <a:pt x="475853" y="139700"/>
                  <a:pt x="494109" y="125810"/>
                  <a:pt x="478234" y="105172"/>
                </a:cubicBezTo>
                <a:cubicBezTo>
                  <a:pt x="462359" y="84535"/>
                  <a:pt x="415924" y="37307"/>
                  <a:pt x="392509" y="26591"/>
                </a:cubicBezTo>
                <a:cubicBezTo>
                  <a:pt x="369094" y="15875"/>
                  <a:pt x="351235" y="42862"/>
                  <a:pt x="337741" y="40878"/>
                </a:cubicBezTo>
                <a:cubicBezTo>
                  <a:pt x="324247" y="38894"/>
                  <a:pt x="334963" y="21431"/>
                  <a:pt x="311547" y="14684"/>
                </a:cubicBezTo>
                <a:cubicBezTo>
                  <a:pt x="288131" y="7937"/>
                  <a:pt x="241697" y="0"/>
                  <a:pt x="197247" y="397"/>
                </a:cubicBezTo>
                <a:cubicBezTo>
                  <a:pt x="152797" y="794"/>
                  <a:pt x="88503" y="10319"/>
                  <a:pt x="56753" y="1944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3566447" y="4072317"/>
            <a:ext cx="798751" cy="1085424"/>
          </a:xfrm>
          <a:custGeom>
            <a:avLst/>
            <a:gdLst>
              <a:gd name="connsiteX0" fmla="*/ 297259 w 1023540"/>
              <a:gd name="connsiteY0" fmla="*/ 73819 h 1227535"/>
              <a:gd name="connsiteX1" fmla="*/ 332978 w 1023540"/>
              <a:gd name="connsiteY1" fmla="*/ 119062 h 1227535"/>
              <a:gd name="connsiteX2" fmla="*/ 363934 w 1023540"/>
              <a:gd name="connsiteY2" fmla="*/ 100012 h 1227535"/>
              <a:gd name="connsiteX3" fmla="*/ 392509 w 1023540"/>
              <a:gd name="connsiteY3" fmla="*/ 142875 h 1227535"/>
              <a:gd name="connsiteX4" fmla="*/ 375840 w 1023540"/>
              <a:gd name="connsiteY4" fmla="*/ 259556 h 1227535"/>
              <a:gd name="connsiteX5" fmla="*/ 387746 w 1023540"/>
              <a:gd name="connsiteY5" fmla="*/ 330994 h 1227535"/>
              <a:gd name="connsiteX6" fmla="*/ 468709 w 1023540"/>
              <a:gd name="connsiteY6" fmla="*/ 395287 h 1227535"/>
              <a:gd name="connsiteX7" fmla="*/ 471090 w 1023540"/>
              <a:gd name="connsiteY7" fmla="*/ 461962 h 1227535"/>
              <a:gd name="connsiteX8" fmla="*/ 492521 w 1023540"/>
              <a:gd name="connsiteY8" fmla="*/ 502444 h 1227535"/>
              <a:gd name="connsiteX9" fmla="*/ 492521 w 1023540"/>
              <a:gd name="connsiteY9" fmla="*/ 528637 h 1227535"/>
              <a:gd name="connsiteX10" fmla="*/ 602059 w 1023540"/>
              <a:gd name="connsiteY10" fmla="*/ 595312 h 1227535"/>
              <a:gd name="connsiteX11" fmla="*/ 583009 w 1023540"/>
              <a:gd name="connsiteY11" fmla="*/ 647700 h 1227535"/>
              <a:gd name="connsiteX12" fmla="*/ 583009 w 1023540"/>
              <a:gd name="connsiteY12" fmla="*/ 690562 h 1227535"/>
              <a:gd name="connsiteX13" fmla="*/ 544909 w 1023540"/>
              <a:gd name="connsiteY13" fmla="*/ 726281 h 1227535"/>
              <a:gd name="connsiteX14" fmla="*/ 497284 w 1023540"/>
              <a:gd name="connsiteY14" fmla="*/ 740569 h 1227535"/>
              <a:gd name="connsiteX15" fmla="*/ 471090 w 1023540"/>
              <a:gd name="connsiteY15" fmla="*/ 754856 h 1227535"/>
              <a:gd name="connsiteX16" fmla="*/ 452040 w 1023540"/>
              <a:gd name="connsiteY16" fmla="*/ 723900 h 1227535"/>
              <a:gd name="connsiteX17" fmla="*/ 421084 w 1023540"/>
              <a:gd name="connsiteY17" fmla="*/ 704850 h 1227535"/>
              <a:gd name="connsiteX18" fmla="*/ 397271 w 1023540"/>
              <a:gd name="connsiteY18" fmla="*/ 733425 h 1227535"/>
              <a:gd name="connsiteX19" fmla="*/ 371078 w 1023540"/>
              <a:gd name="connsiteY19" fmla="*/ 692944 h 1227535"/>
              <a:gd name="connsiteX20" fmla="*/ 321071 w 1023540"/>
              <a:gd name="connsiteY20" fmla="*/ 702469 h 1227535"/>
              <a:gd name="connsiteX21" fmla="*/ 280590 w 1023540"/>
              <a:gd name="connsiteY21" fmla="*/ 719137 h 1227535"/>
              <a:gd name="connsiteX22" fmla="*/ 282971 w 1023540"/>
              <a:gd name="connsiteY22" fmla="*/ 795337 h 1227535"/>
              <a:gd name="connsiteX23" fmla="*/ 309165 w 1023540"/>
              <a:gd name="connsiteY23" fmla="*/ 823912 h 1227535"/>
              <a:gd name="connsiteX24" fmla="*/ 268684 w 1023540"/>
              <a:gd name="connsiteY24" fmla="*/ 873919 h 1227535"/>
              <a:gd name="connsiteX25" fmla="*/ 266303 w 1023540"/>
              <a:gd name="connsiteY25" fmla="*/ 904875 h 1227535"/>
              <a:gd name="connsiteX26" fmla="*/ 221059 w 1023540"/>
              <a:gd name="connsiteY26" fmla="*/ 914400 h 1227535"/>
              <a:gd name="connsiteX27" fmla="*/ 211534 w 1023540"/>
              <a:gd name="connsiteY27" fmla="*/ 973931 h 1227535"/>
              <a:gd name="connsiteX28" fmla="*/ 149621 w 1023540"/>
              <a:gd name="connsiteY28" fmla="*/ 1021556 h 1227535"/>
              <a:gd name="connsiteX29" fmla="*/ 144859 w 1023540"/>
              <a:gd name="connsiteY29" fmla="*/ 1066800 h 1227535"/>
              <a:gd name="connsiteX30" fmla="*/ 111521 w 1023540"/>
              <a:gd name="connsiteY30" fmla="*/ 1088231 h 1227535"/>
              <a:gd name="connsiteX31" fmla="*/ 11509 w 1023540"/>
              <a:gd name="connsiteY31" fmla="*/ 1104900 h 1227535"/>
              <a:gd name="connsiteX32" fmla="*/ 42465 w 1023540"/>
              <a:gd name="connsiteY32" fmla="*/ 1157287 h 1227535"/>
              <a:gd name="connsiteX33" fmla="*/ 116284 w 1023540"/>
              <a:gd name="connsiteY33" fmla="*/ 1214437 h 1227535"/>
              <a:gd name="connsiteX34" fmla="*/ 130571 w 1023540"/>
              <a:gd name="connsiteY34" fmla="*/ 1226344 h 1227535"/>
              <a:gd name="connsiteX35" fmla="*/ 182959 w 1023540"/>
              <a:gd name="connsiteY35" fmla="*/ 1221581 h 1227535"/>
              <a:gd name="connsiteX36" fmla="*/ 228203 w 1023540"/>
              <a:gd name="connsiteY36" fmla="*/ 1204912 h 1227535"/>
              <a:gd name="connsiteX37" fmla="*/ 259159 w 1023540"/>
              <a:gd name="connsiteY37" fmla="*/ 1212056 h 1227535"/>
              <a:gd name="connsiteX38" fmla="*/ 316309 w 1023540"/>
              <a:gd name="connsiteY38" fmla="*/ 1164431 h 1227535"/>
              <a:gd name="connsiteX39" fmla="*/ 366315 w 1023540"/>
              <a:gd name="connsiteY39" fmla="*/ 1145381 h 1227535"/>
              <a:gd name="connsiteX40" fmla="*/ 421084 w 1023540"/>
              <a:gd name="connsiteY40" fmla="*/ 1159669 h 1227535"/>
              <a:gd name="connsiteX41" fmla="*/ 461565 w 1023540"/>
              <a:gd name="connsiteY41" fmla="*/ 1176337 h 1227535"/>
              <a:gd name="connsiteX42" fmla="*/ 461565 w 1023540"/>
              <a:gd name="connsiteY42" fmla="*/ 1071562 h 1227535"/>
              <a:gd name="connsiteX43" fmla="*/ 523478 w 1023540"/>
              <a:gd name="connsiteY43" fmla="*/ 1009650 h 1227535"/>
              <a:gd name="connsiteX44" fmla="*/ 637778 w 1023540"/>
              <a:gd name="connsiteY44" fmla="*/ 971550 h 1227535"/>
              <a:gd name="connsiteX45" fmla="*/ 671115 w 1023540"/>
              <a:gd name="connsiteY45" fmla="*/ 928687 h 1227535"/>
              <a:gd name="connsiteX46" fmla="*/ 740171 w 1023540"/>
              <a:gd name="connsiteY46" fmla="*/ 883444 h 1227535"/>
              <a:gd name="connsiteX47" fmla="*/ 813990 w 1023540"/>
              <a:gd name="connsiteY47" fmla="*/ 735806 h 1227535"/>
              <a:gd name="connsiteX48" fmla="*/ 916384 w 1023540"/>
              <a:gd name="connsiteY48" fmla="*/ 647700 h 1227535"/>
              <a:gd name="connsiteX49" fmla="*/ 968771 w 1023540"/>
              <a:gd name="connsiteY49" fmla="*/ 614362 h 1227535"/>
              <a:gd name="connsiteX50" fmla="*/ 964009 w 1023540"/>
              <a:gd name="connsiteY50" fmla="*/ 554831 h 1227535"/>
              <a:gd name="connsiteX51" fmla="*/ 1009253 w 1023540"/>
              <a:gd name="connsiteY51" fmla="*/ 533400 h 1227535"/>
              <a:gd name="connsiteX52" fmla="*/ 1004490 w 1023540"/>
              <a:gd name="connsiteY52" fmla="*/ 440531 h 1227535"/>
              <a:gd name="connsiteX53" fmla="*/ 894953 w 1023540"/>
              <a:gd name="connsiteY53" fmla="*/ 431006 h 1227535"/>
              <a:gd name="connsiteX54" fmla="*/ 878284 w 1023540"/>
              <a:gd name="connsiteY54" fmla="*/ 297656 h 1227535"/>
              <a:gd name="connsiteX55" fmla="*/ 859234 w 1023540"/>
              <a:gd name="connsiteY55" fmla="*/ 247650 h 1227535"/>
              <a:gd name="connsiteX56" fmla="*/ 780653 w 1023540"/>
              <a:gd name="connsiteY56" fmla="*/ 247650 h 1227535"/>
              <a:gd name="connsiteX57" fmla="*/ 730646 w 1023540"/>
              <a:gd name="connsiteY57" fmla="*/ 240506 h 1227535"/>
              <a:gd name="connsiteX58" fmla="*/ 740171 w 1023540"/>
              <a:gd name="connsiteY58" fmla="*/ 157162 h 1227535"/>
              <a:gd name="connsiteX59" fmla="*/ 692546 w 1023540"/>
              <a:gd name="connsiteY59" fmla="*/ 130969 h 1227535"/>
              <a:gd name="connsiteX60" fmla="*/ 687784 w 1023540"/>
              <a:gd name="connsiteY60" fmla="*/ 73819 h 1227535"/>
              <a:gd name="connsiteX61" fmla="*/ 718740 w 1023540"/>
              <a:gd name="connsiteY61" fmla="*/ 54769 h 1227535"/>
              <a:gd name="connsiteX62" fmla="*/ 675878 w 1023540"/>
              <a:gd name="connsiteY62" fmla="*/ 54769 h 1227535"/>
              <a:gd name="connsiteX63" fmla="*/ 659209 w 1023540"/>
              <a:gd name="connsiteY63" fmla="*/ 50006 h 1227535"/>
              <a:gd name="connsiteX64" fmla="*/ 647303 w 1023540"/>
              <a:gd name="connsiteY64" fmla="*/ 19050 h 1227535"/>
              <a:gd name="connsiteX65" fmla="*/ 592534 w 1023540"/>
              <a:gd name="connsiteY65" fmla="*/ 14287 h 1227535"/>
              <a:gd name="connsiteX66" fmla="*/ 568721 w 1023540"/>
              <a:gd name="connsiteY66" fmla="*/ 9525 h 1227535"/>
              <a:gd name="connsiteX67" fmla="*/ 542528 w 1023540"/>
              <a:gd name="connsiteY67" fmla="*/ 71437 h 1227535"/>
              <a:gd name="connsiteX68" fmla="*/ 425846 w 1023540"/>
              <a:gd name="connsiteY68" fmla="*/ 47625 h 1227535"/>
              <a:gd name="connsiteX69" fmla="*/ 352028 w 1023540"/>
              <a:gd name="connsiteY69" fmla="*/ 23812 h 1227535"/>
              <a:gd name="connsiteX70" fmla="*/ 297259 w 1023540"/>
              <a:gd name="connsiteY70" fmla="*/ 73819 h 122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23540" h="1227535">
                <a:moveTo>
                  <a:pt x="297259" y="73819"/>
                </a:moveTo>
                <a:cubicBezTo>
                  <a:pt x="294084" y="89694"/>
                  <a:pt x="321866" y="114697"/>
                  <a:pt x="332978" y="119062"/>
                </a:cubicBezTo>
                <a:cubicBezTo>
                  <a:pt x="344090" y="123427"/>
                  <a:pt x="354012" y="96043"/>
                  <a:pt x="363934" y="100012"/>
                </a:cubicBezTo>
                <a:cubicBezTo>
                  <a:pt x="373856" y="103981"/>
                  <a:pt x="390525" y="116284"/>
                  <a:pt x="392509" y="142875"/>
                </a:cubicBezTo>
                <a:cubicBezTo>
                  <a:pt x="394493" y="169466"/>
                  <a:pt x="376634" y="228203"/>
                  <a:pt x="375840" y="259556"/>
                </a:cubicBezTo>
                <a:cubicBezTo>
                  <a:pt x="375046" y="290909"/>
                  <a:pt x="372268" y="308372"/>
                  <a:pt x="387746" y="330994"/>
                </a:cubicBezTo>
                <a:cubicBezTo>
                  <a:pt x="403224" y="353616"/>
                  <a:pt x="454818" y="373459"/>
                  <a:pt x="468709" y="395287"/>
                </a:cubicBezTo>
                <a:cubicBezTo>
                  <a:pt x="482600" y="417115"/>
                  <a:pt x="467121" y="444103"/>
                  <a:pt x="471090" y="461962"/>
                </a:cubicBezTo>
                <a:cubicBezTo>
                  <a:pt x="475059" y="479821"/>
                  <a:pt x="488949" y="491332"/>
                  <a:pt x="492521" y="502444"/>
                </a:cubicBezTo>
                <a:cubicBezTo>
                  <a:pt x="496093" y="513556"/>
                  <a:pt x="474265" y="513159"/>
                  <a:pt x="492521" y="528637"/>
                </a:cubicBezTo>
                <a:cubicBezTo>
                  <a:pt x="510777" y="544115"/>
                  <a:pt x="586978" y="575468"/>
                  <a:pt x="602059" y="595312"/>
                </a:cubicBezTo>
                <a:cubicBezTo>
                  <a:pt x="617140" y="615156"/>
                  <a:pt x="586184" y="631825"/>
                  <a:pt x="583009" y="647700"/>
                </a:cubicBezTo>
                <a:cubicBezTo>
                  <a:pt x="579834" y="663575"/>
                  <a:pt x="589359" y="677465"/>
                  <a:pt x="583009" y="690562"/>
                </a:cubicBezTo>
                <a:cubicBezTo>
                  <a:pt x="576659" y="703659"/>
                  <a:pt x="559196" y="717947"/>
                  <a:pt x="544909" y="726281"/>
                </a:cubicBezTo>
                <a:cubicBezTo>
                  <a:pt x="530622" y="734615"/>
                  <a:pt x="509587" y="735807"/>
                  <a:pt x="497284" y="740569"/>
                </a:cubicBezTo>
                <a:cubicBezTo>
                  <a:pt x="484981" y="745331"/>
                  <a:pt x="478631" y="757634"/>
                  <a:pt x="471090" y="754856"/>
                </a:cubicBezTo>
                <a:cubicBezTo>
                  <a:pt x="463549" y="752078"/>
                  <a:pt x="460374" y="732234"/>
                  <a:pt x="452040" y="723900"/>
                </a:cubicBezTo>
                <a:cubicBezTo>
                  <a:pt x="443706" y="715566"/>
                  <a:pt x="430212" y="703263"/>
                  <a:pt x="421084" y="704850"/>
                </a:cubicBezTo>
                <a:cubicBezTo>
                  <a:pt x="411956" y="706438"/>
                  <a:pt x="405605" y="735409"/>
                  <a:pt x="397271" y="733425"/>
                </a:cubicBezTo>
                <a:cubicBezTo>
                  <a:pt x="388937" y="731441"/>
                  <a:pt x="383778" y="698103"/>
                  <a:pt x="371078" y="692944"/>
                </a:cubicBezTo>
                <a:cubicBezTo>
                  <a:pt x="358378" y="687785"/>
                  <a:pt x="336152" y="698104"/>
                  <a:pt x="321071" y="702469"/>
                </a:cubicBezTo>
                <a:cubicBezTo>
                  <a:pt x="305990" y="706834"/>
                  <a:pt x="286940" y="703659"/>
                  <a:pt x="280590" y="719137"/>
                </a:cubicBezTo>
                <a:cubicBezTo>
                  <a:pt x="274240" y="734615"/>
                  <a:pt x="278208" y="777874"/>
                  <a:pt x="282971" y="795337"/>
                </a:cubicBezTo>
                <a:cubicBezTo>
                  <a:pt x="287734" y="812800"/>
                  <a:pt x="311546" y="810815"/>
                  <a:pt x="309165" y="823912"/>
                </a:cubicBezTo>
                <a:cubicBezTo>
                  <a:pt x="306784" y="837009"/>
                  <a:pt x="275828" y="860425"/>
                  <a:pt x="268684" y="873919"/>
                </a:cubicBezTo>
                <a:cubicBezTo>
                  <a:pt x="261540" y="887413"/>
                  <a:pt x="274241" y="898128"/>
                  <a:pt x="266303" y="904875"/>
                </a:cubicBezTo>
                <a:cubicBezTo>
                  <a:pt x="258366" y="911622"/>
                  <a:pt x="230187" y="902891"/>
                  <a:pt x="221059" y="914400"/>
                </a:cubicBezTo>
                <a:cubicBezTo>
                  <a:pt x="211931" y="925909"/>
                  <a:pt x="223440" y="956072"/>
                  <a:pt x="211534" y="973931"/>
                </a:cubicBezTo>
                <a:cubicBezTo>
                  <a:pt x="199628" y="991790"/>
                  <a:pt x="160734" y="1006078"/>
                  <a:pt x="149621" y="1021556"/>
                </a:cubicBezTo>
                <a:cubicBezTo>
                  <a:pt x="138509" y="1037034"/>
                  <a:pt x="151209" y="1055688"/>
                  <a:pt x="144859" y="1066800"/>
                </a:cubicBezTo>
                <a:cubicBezTo>
                  <a:pt x="138509" y="1077912"/>
                  <a:pt x="133746" y="1081881"/>
                  <a:pt x="111521" y="1088231"/>
                </a:cubicBezTo>
                <a:cubicBezTo>
                  <a:pt x="89296" y="1094581"/>
                  <a:pt x="23018" y="1093391"/>
                  <a:pt x="11509" y="1104900"/>
                </a:cubicBezTo>
                <a:cubicBezTo>
                  <a:pt x="0" y="1116409"/>
                  <a:pt x="25003" y="1139031"/>
                  <a:pt x="42465" y="1157287"/>
                </a:cubicBezTo>
                <a:cubicBezTo>
                  <a:pt x="59927" y="1175543"/>
                  <a:pt x="101600" y="1202928"/>
                  <a:pt x="116284" y="1214437"/>
                </a:cubicBezTo>
                <a:cubicBezTo>
                  <a:pt x="130968" y="1225947"/>
                  <a:pt x="119459" y="1225153"/>
                  <a:pt x="130571" y="1226344"/>
                </a:cubicBezTo>
                <a:cubicBezTo>
                  <a:pt x="141684" y="1227535"/>
                  <a:pt x="166687" y="1225153"/>
                  <a:pt x="182959" y="1221581"/>
                </a:cubicBezTo>
                <a:cubicBezTo>
                  <a:pt x="199231" y="1218009"/>
                  <a:pt x="215503" y="1206499"/>
                  <a:pt x="228203" y="1204912"/>
                </a:cubicBezTo>
                <a:cubicBezTo>
                  <a:pt x="240903" y="1203325"/>
                  <a:pt x="244475" y="1218803"/>
                  <a:pt x="259159" y="1212056"/>
                </a:cubicBezTo>
                <a:cubicBezTo>
                  <a:pt x="273843" y="1205309"/>
                  <a:pt x="298450" y="1175543"/>
                  <a:pt x="316309" y="1164431"/>
                </a:cubicBezTo>
                <a:cubicBezTo>
                  <a:pt x="334168" y="1153319"/>
                  <a:pt x="348853" y="1146175"/>
                  <a:pt x="366315" y="1145381"/>
                </a:cubicBezTo>
                <a:cubicBezTo>
                  <a:pt x="383777" y="1144587"/>
                  <a:pt x="405209" y="1154510"/>
                  <a:pt x="421084" y="1159669"/>
                </a:cubicBezTo>
                <a:cubicBezTo>
                  <a:pt x="436959" y="1164828"/>
                  <a:pt x="454818" y="1191022"/>
                  <a:pt x="461565" y="1176337"/>
                </a:cubicBezTo>
                <a:cubicBezTo>
                  <a:pt x="468312" y="1161653"/>
                  <a:pt x="451246" y="1099343"/>
                  <a:pt x="461565" y="1071562"/>
                </a:cubicBezTo>
                <a:cubicBezTo>
                  <a:pt x="471884" y="1043781"/>
                  <a:pt x="494109" y="1026319"/>
                  <a:pt x="523478" y="1009650"/>
                </a:cubicBezTo>
                <a:cubicBezTo>
                  <a:pt x="552847" y="992981"/>
                  <a:pt x="613172" y="985044"/>
                  <a:pt x="637778" y="971550"/>
                </a:cubicBezTo>
                <a:cubicBezTo>
                  <a:pt x="662384" y="958056"/>
                  <a:pt x="654050" y="943371"/>
                  <a:pt x="671115" y="928687"/>
                </a:cubicBezTo>
                <a:cubicBezTo>
                  <a:pt x="688181" y="914003"/>
                  <a:pt x="716358" y="915591"/>
                  <a:pt x="740171" y="883444"/>
                </a:cubicBezTo>
                <a:cubicBezTo>
                  <a:pt x="763984" y="851297"/>
                  <a:pt x="784621" y="775097"/>
                  <a:pt x="813990" y="735806"/>
                </a:cubicBezTo>
                <a:cubicBezTo>
                  <a:pt x="843359" y="696515"/>
                  <a:pt x="890587" y="667941"/>
                  <a:pt x="916384" y="647700"/>
                </a:cubicBezTo>
                <a:cubicBezTo>
                  <a:pt x="942181" y="627459"/>
                  <a:pt x="960834" y="629840"/>
                  <a:pt x="968771" y="614362"/>
                </a:cubicBezTo>
                <a:cubicBezTo>
                  <a:pt x="976708" y="598884"/>
                  <a:pt x="957262" y="568325"/>
                  <a:pt x="964009" y="554831"/>
                </a:cubicBezTo>
                <a:cubicBezTo>
                  <a:pt x="970756" y="541337"/>
                  <a:pt x="1002506" y="552450"/>
                  <a:pt x="1009253" y="533400"/>
                </a:cubicBezTo>
                <a:cubicBezTo>
                  <a:pt x="1016000" y="514350"/>
                  <a:pt x="1023540" y="457597"/>
                  <a:pt x="1004490" y="440531"/>
                </a:cubicBezTo>
                <a:cubicBezTo>
                  <a:pt x="985440" y="423465"/>
                  <a:pt x="915987" y="454818"/>
                  <a:pt x="894953" y="431006"/>
                </a:cubicBezTo>
                <a:cubicBezTo>
                  <a:pt x="873919" y="407194"/>
                  <a:pt x="884237" y="328215"/>
                  <a:pt x="878284" y="297656"/>
                </a:cubicBezTo>
                <a:cubicBezTo>
                  <a:pt x="872331" y="267097"/>
                  <a:pt x="875506" y="255984"/>
                  <a:pt x="859234" y="247650"/>
                </a:cubicBezTo>
                <a:cubicBezTo>
                  <a:pt x="842962" y="239316"/>
                  <a:pt x="802084" y="248841"/>
                  <a:pt x="780653" y="247650"/>
                </a:cubicBezTo>
                <a:cubicBezTo>
                  <a:pt x="759222" y="246459"/>
                  <a:pt x="737393" y="255587"/>
                  <a:pt x="730646" y="240506"/>
                </a:cubicBezTo>
                <a:cubicBezTo>
                  <a:pt x="723899" y="225425"/>
                  <a:pt x="746521" y="175418"/>
                  <a:pt x="740171" y="157162"/>
                </a:cubicBezTo>
                <a:cubicBezTo>
                  <a:pt x="733821" y="138906"/>
                  <a:pt x="701277" y="144860"/>
                  <a:pt x="692546" y="130969"/>
                </a:cubicBezTo>
                <a:cubicBezTo>
                  <a:pt x="683815" y="117079"/>
                  <a:pt x="683418" y="86519"/>
                  <a:pt x="687784" y="73819"/>
                </a:cubicBezTo>
                <a:cubicBezTo>
                  <a:pt x="692150" y="61119"/>
                  <a:pt x="720724" y="57944"/>
                  <a:pt x="718740" y="54769"/>
                </a:cubicBezTo>
                <a:cubicBezTo>
                  <a:pt x="716756" y="51594"/>
                  <a:pt x="685800" y="55563"/>
                  <a:pt x="675878" y="54769"/>
                </a:cubicBezTo>
                <a:cubicBezTo>
                  <a:pt x="665956" y="53975"/>
                  <a:pt x="663971" y="55959"/>
                  <a:pt x="659209" y="50006"/>
                </a:cubicBezTo>
                <a:cubicBezTo>
                  <a:pt x="654447" y="44053"/>
                  <a:pt x="658415" y="25003"/>
                  <a:pt x="647303" y="19050"/>
                </a:cubicBezTo>
                <a:cubicBezTo>
                  <a:pt x="636191" y="13097"/>
                  <a:pt x="605631" y="15874"/>
                  <a:pt x="592534" y="14287"/>
                </a:cubicBezTo>
                <a:cubicBezTo>
                  <a:pt x="579437" y="12700"/>
                  <a:pt x="577055" y="0"/>
                  <a:pt x="568721" y="9525"/>
                </a:cubicBezTo>
                <a:cubicBezTo>
                  <a:pt x="560387" y="19050"/>
                  <a:pt x="566340" y="65087"/>
                  <a:pt x="542528" y="71437"/>
                </a:cubicBezTo>
                <a:cubicBezTo>
                  <a:pt x="518716" y="77787"/>
                  <a:pt x="457596" y="55562"/>
                  <a:pt x="425846" y="47625"/>
                </a:cubicBezTo>
                <a:cubicBezTo>
                  <a:pt x="394096" y="39688"/>
                  <a:pt x="371078" y="22225"/>
                  <a:pt x="352028" y="23812"/>
                </a:cubicBezTo>
                <a:cubicBezTo>
                  <a:pt x="332978" y="25399"/>
                  <a:pt x="300434" y="57944"/>
                  <a:pt x="297259" y="738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175654" y="2574902"/>
            <a:ext cx="684777" cy="741513"/>
          </a:xfrm>
          <a:custGeom>
            <a:avLst/>
            <a:gdLst>
              <a:gd name="connsiteX0" fmla="*/ 4762 w 877490"/>
              <a:gd name="connsiteY0" fmla="*/ 381396 h 838597"/>
              <a:gd name="connsiteX1" fmla="*/ 40481 w 877490"/>
              <a:gd name="connsiteY1" fmla="*/ 336152 h 838597"/>
              <a:gd name="connsiteX2" fmla="*/ 50006 w 877490"/>
              <a:gd name="connsiteY2" fmla="*/ 293290 h 838597"/>
              <a:gd name="connsiteX3" fmla="*/ 69056 w 877490"/>
              <a:gd name="connsiteY3" fmla="*/ 240902 h 838597"/>
              <a:gd name="connsiteX4" fmla="*/ 97631 w 877490"/>
              <a:gd name="connsiteY4" fmla="*/ 193277 h 838597"/>
              <a:gd name="connsiteX5" fmla="*/ 204787 w 877490"/>
              <a:gd name="connsiteY5" fmla="*/ 98027 h 838597"/>
              <a:gd name="connsiteX6" fmla="*/ 245268 w 877490"/>
              <a:gd name="connsiteY6" fmla="*/ 131365 h 838597"/>
              <a:gd name="connsiteX7" fmla="*/ 323850 w 877490"/>
              <a:gd name="connsiteY7" fmla="*/ 86121 h 838597"/>
              <a:gd name="connsiteX8" fmla="*/ 381000 w 877490"/>
              <a:gd name="connsiteY8" fmla="*/ 109934 h 838597"/>
              <a:gd name="connsiteX9" fmla="*/ 421481 w 877490"/>
              <a:gd name="connsiteY9" fmla="*/ 117077 h 838597"/>
              <a:gd name="connsiteX10" fmla="*/ 485775 w 877490"/>
              <a:gd name="connsiteY10" fmla="*/ 143271 h 838597"/>
              <a:gd name="connsiteX11" fmla="*/ 545306 w 877490"/>
              <a:gd name="connsiteY11" fmla="*/ 109934 h 838597"/>
              <a:gd name="connsiteX12" fmla="*/ 566737 w 877490"/>
              <a:gd name="connsiteY12" fmla="*/ 21827 h 838597"/>
              <a:gd name="connsiteX13" fmla="*/ 616743 w 877490"/>
              <a:gd name="connsiteY13" fmla="*/ 26590 h 838597"/>
              <a:gd name="connsiteX14" fmla="*/ 661987 w 877490"/>
              <a:gd name="connsiteY14" fmla="*/ 55165 h 838597"/>
              <a:gd name="connsiteX15" fmla="*/ 738187 w 877490"/>
              <a:gd name="connsiteY15" fmla="*/ 45640 h 838597"/>
              <a:gd name="connsiteX16" fmla="*/ 800100 w 877490"/>
              <a:gd name="connsiteY16" fmla="*/ 5159 h 838597"/>
              <a:gd name="connsiteX17" fmla="*/ 869156 w 877490"/>
              <a:gd name="connsiteY17" fmla="*/ 14684 h 838597"/>
              <a:gd name="connsiteX18" fmla="*/ 850106 w 877490"/>
              <a:gd name="connsiteY18" fmla="*/ 86121 h 838597"/>
              <a:gd name="connsiteX19" fmla="*/ 869156 w 877490"/>
              <a:gd name="connsiteY19" fmla="*/ 124221 h 838597"/>
              <a:gd name="connsiteX20" fmla="*/ 838200 w 877490"/>
              <a:gd name="connsiteY20" fmla="*/ 145652 h 838597"/>
              <a:gd name="connsiteX21" fmla="*/ 831056 w 877490"/>
              <a:gd name="connsiteY21" fmla="*/ 183752 h 838597"/>
              <a:gd name="connsiteX22" fmla="*/ 773906 w 877490"/>
              <a:gd name="connsiteY22" fmla="*/ 233759 h 838597"/>
              <a:gd name="connsiteX23" fmla="*/ 816768 w 877490"/>
              <a:gd name="connsiteY23" fmla="*/ 338534 h 838597"/>
              <a:gd name="connsiteX24" fmla="*/ 776287 w 877490"/>
              <a:gd name="connsiteY24" fmla="*/ 381396 h 838597"/>
              <a:gd name="connsiteX25" fmla="*/ 792956 w 877490"/>
              <a:gd name="connsiteY25" fmla="*/ 412352 h 838597"/>
              <a:gd name="connsiteX26" fmla="*/ 764381 w 877490"/>
              <a:gd name="connsiteY26" fmla="*/ 448071 h 838597"/>
              <a:gd name="connsiteX27" fmla="*/ 759618 w 877490"/>
              <a:gd name="connsiteY27" fmla="*/ 476646 h 838597"/>
              <a:gd name="connsiteX28" fmla="*/ 721518 w 877490"/>
              <a:gd name="connsiteY28" fmla="*/ 505221 h 838597"/>
              <a:gd name="connsiteX29" fmla="*/ 762000 w 877490"/>
              <a:gd name="connsiteY29" fmla="*/ 555227 h 838597"/>
              <a:gd name="connsiteX30" fmla="*/ 800100 w 877490"/>
              <a:gd name="connsiteY30" fmla="*/ 595709 h 838597"/>
              <a:gd name="connsiteX31" fmla="*/ 792956 w 877490"/>
              <a:gd name="connsiteY31" fmla="*/ 695721 h 838597"/>
              <a:gd name="connsiteX32" fmla="*/ 738187 w 877490"/>
              <a:gd name="connsiteY32" fmla="*/ 807640 h 838597"/>
              <a:gd name="connsiteX33" fmla="*/ 638175 w 877490"/>
              <a:gd name="connsiteY33" fmla="*/ 831452 h 838597"/>
              <a:gd name="connsiteX34" fmla="*/ 571500 w 877490"/>
              <a:gd name="connsiteY34" fmla="*/ 805259 h 838597"/>
              <a:gd name="connsiteX35" fmla="*/ 504825 w 877490"/>
              <a:gd name="connsiteY35" fmla="*/ 833834 h 838597"/>
              <a:gd name="connsiteX36" fmla="*/ 469106 w 877490"/>
              <a:gd name="connsiteY36" fmla="*/ 776684 h 838597"/>
              <a:gd name="connsiteX37" fmla="*/ 447675 w 877490"/>
              <a:gd name="connsiteY37" fmla="*/ 736202 h 838597"/>
              <a:gd name="connsiteX38" fmla="*/ 450056 w 877490"/>
              <a:gd name="connsiteY38" fmla="*/ 721915 h 838597"/>
              <a:gd name="connsiteX39" fmla="*/ 371475 w 877490"/>
              <a:gd name="connsiteY39" fmla="*/ 748109 h 838597"/>
              <a:gd name="connsiteX40" fmla="*/ 321468 w 877490"/>
              <a:gd name="connsiteY40" fmla="*/ 752871 h 838597"/>
              <a:gd name="connsiteX41" fmla="*/ 304800 w 877490"/>
              <a:gd name="connsiteY41" fmla="*/ 776684 h 838597"/>
              <a:gd name="connsiteX42" fmla="*/ 230981 w 877490"/>
              <a:gd name="connsiteY42" fmla="*/ 740965 h 838597"/>
              <a:gd name="connsiteX43" fmla="*/ 250031 w 877490"/>
              <a:gd name="connsiteY43" fmla="*/ 700484 h 838597"/>
              <a:gd name="connsiteX44" fmla="*/ 238125 w 877490"/>
              <a:gd name="connsiteY44" fmla="*/ 671909 h 838597"/>
              <a:gd name="connsiteX45" fmla="*/ 176212 w 877490"/>
              <a:gd name="connsiteY45" fmla="*/ 674290 h 838597"/>
              <a:gd name="connsiteX46" fmla="*/ 128587 w 877490"/>
              <a:gd name="connsiteY46" fmla="*/ 667146 h 838597"/>
              <a:gd name="connsiteX47" fmla="*/ 121443 w 877490"/>
              <a:gd name="connsiteY47" fmla="*/ 619521 h 838597"/>
              <a:gd name="connsiteX48" fmla="*/ 104775 w 877490"/>
              <a:gd name="connsiteY48" fmla="*/ 574277 h 838597"/>
              <a:gd name="connsiteX49" fmla="*/ 69056 w 877490"/>
              <a:gd name="connsiteY49" fmla="*/ 571896 h 838597"/>
              <a:gd name="connsiteX50" fmla="*/ 59531 w 877490"/>
              <a:gd name="connsiteY50" fmla="*/ 476646 h 838597"/>
              <a:gd name="connsiteX51" fmla="*/ 73818 w 877490"/>
              <a:gd name="connsiteY51" fmla="*/ 452834 h 838597"/>
              <a:gd name="connsiteX52" fmla="*/ 38100 w 877490"/>
              <a:gd name="connsiteY52" fmla="*/ 433784 h 838597"/>
              <a:gd name="connsiteX53" fmla="*/ 11906 w 877490"/>
              <a:gd name="connsiteY53" fmla="*/ 431402 h 838597"/>
              <a:gd name="connsiteX54" fmla="*/ 4762 w 877490"/>
              <a:gd name="connsiteY54" fmla="*/ 381396 h 83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77490" h="838597">
                <a:moveTo>
                  <a:pt x="4762" y="381396"/>
                </a:moveTo>
                <a:cubicBezTo>
                  <a:pt x="9524" y="365521"/>
                  <a:pt x="32940" y="350836"/>
                  <a:pt x="40481" y="336152"/>
                </a:cubicBezTo>
                <a:cubicBezTo>
                  <a:pt x="48022" y="321468"/>
                  <a:pt x="45244" y="309165"/>
                  <a:pt x="50006" y="293290"/>
                </a:cubicBezTo>
                <a:cubicBezTo>
                  <a:pt x="54768" y="277415"/>
                  <a:pt x="61119" y="257571"/>
                  <a:pt x="69056" y="240902"/>
                </a:cubicBezTo>
                <a:cubicBezTo>
                  <a:pt x="76993" y="224233"/>
                  <a:pt x="75009" y="217089"/>
                  <a:pt x="97631" y="193277"/>
                </a:cubicBezTo>
                <a:cubicBezTo>
                  <a:pt x="120253" y="169465"/>
                  <a:pt x="180181" y="108346"/>
                  <a:pt x="204787" y="98027"/>
                </a:cubicBezTo>
                <a:cubicBezTo>
                  <a:pt x="229393" y="87708"/>
                  <a:pt x="225424" y="133349"/>
                  <a:pt x="245268" y="131365"/>
                </a:cubicBezTo>
                <a:cubicBezTo>
                  <a:pt x="265112" y="129381"/>
                  <a:pt x="301228" y="89693"/>
                  <a:pt x="323850" y="86121"/>
                </a:cubicBezTo>
                <a:cubicBezTo>
                  <a:pt x="346472" y="82549"/>
                  <a:pt x="364728" y="104775"/>
                  <a:pt x="381000" y="109934"/>
                </a:cubicBezTo>
                <a:cubicBezTo>
                  <a:pt x="397272" y="115093"/>
                  <a:pt x="404019" y="111521"/>
                  <a:pt x="421481" y="117077"/>
                </a:cubicBezTo>
                <a:cubicBezTo>
                  <a:pt x="438943" y="122633"/>
                  <a:pt x="465138" y="144461"/>
                  <a:pt x="485775" y="143271"/>
                </a:cubicBezTo>
                <a:cubicBezTo>
                  <a:pt x="506412" y="142081"/>
                  <a:pt x="531812" y="130175"/>
                  <a:pt x="545306" y="109934"/>
                </a:cubicBezTo>
                <a:cubicBezTo>
                  <a:pt x="558800" y="89693"/>
                  <a:pt x="554831" y="35718"/>
                  <a:pt x="566737" y="21827"/>
                </a:cubicBezTo>
                <a:cubicBezTo>
                  <a:pt x="578643" y="7936"/>
                  <a:pt x="600868" y="21034"/>
                  <a:pt x="616743" y="26590"/>
                </a:cubicBezTo>
                <a:cubicBezTo>
                  <a:pt x="632618" y="32146"/>
                  <a:pt x="641746" y="51990"/>
                  <a:pt x="661987" y="55165"/>
                </a:cubicBezTo>
                <a:cubicBezTo>
                  <a:pt x="682228" y="58340"/>
                  <a:pt x="715168" y="53974"/>
                  <a:pt x="738187" y="45640"/>
                </a:cubicBezTo>
                <a:cubicBezTo>
                  <a:pt x="761206" y="37306"/>
                  <a:pt x="778272" y="10318"/>
                  <a:pt x="800100" y="5159"/>
                </a:cubicBezTo>
                <a:cubicBezTo>
                  <a:pt x="821928" y="0"/>
                  <a:pt x="860822" y="1190"/>
                  <a:pt x="869156" y="14684"/>
                </a:cubicBezTo>
                <a:cubicBezTo>
                  <a:pt x="877490" y="28178"/>
                  <a:pt x="850106" y="67865"/>
                  <a:pt x="850106" y="86121"/>
                </a:cubicBezTo>
                <a:cubicBezTo>
                  <a:pt x="850106" y="104377"/>
                  <a:pt x="871140" y="114299"/>
                  <a:pt x="869156" y="124221"/>
                </a:cubicBezTo>
                <a:cubicBezTo>
                  <a:pt x="867172" y="134143"/>
                  <a:pt x="844550" y="135730"/>
                  <a:pt x="838200" y="145652"/>
                </a:cubicBezTo>
                <a:cubicBezTo>
                  <a:pt x="831850" y="155574"/>
                  <a:pt x="841772" y="169068"/>
                  <a:pt x="831056" y="183752"/>
                </a:cubicBezTo>
                <a:cubicBezTo>
                  <a:pt x="820340" y="198437"/>
                  <a:pt x="776287" y="207962"/>
                  <a:pt x="773906" y="233759"/>
                </a:cubicBezTo>
                <a:cubicBezTo>
                  <a:pt x="771525" y="259556"/>
                  <a:pt x="816371" y="313928"/>
                  <a:pt x="816768" y="338534"/>
                </a:cubicBezTo>
                <a:cubicBezTo>
                  <a:pt x="817165" y="363140"/>
                  <a:pt x="780256" y="369093"/>
                  <a:pt x="776287" y="381396"/>
                </a:cubicBezTo>
                <a:cubicBezTo>
                  <a:pt x="772318" y="393699"/>
                  <a:pt x="794940" y="401240"/>
                  <a:pt x="792956" y="412352"/>
                </a:cubicBezTo>
                <a:cubicBezTo>
                  <a:pt x="790972" y="423465"/>
                  <a:pt x="769937" y="437355"/>
                  <a:pt x="764381" y="448071"/>
                </a:cubicBezTo>
                <a:cubicBezTo>
                  <a:pt x="758825" y="458787"/>
                  <a:pt x="766762" y="467121"/>
                  <a:pt x="759618" y="476646"/>
                </a:cubicBezTo>
                <a:cubicBezTo>
                  <a:pt x="752474" y="486171"/>
                  <a:pt x="721121" y="492124"/>
                  <a:pt x="721518" y="505221"/>
                </a:cubicBezTo>
                <a:cubicBezTo>
                  <a:pt x="721915" y="518318"/>
                  <a:pt x="748903" y="540146"/>
                  <a:pt x="762000" y="555227"/>
                </a:cubicBezTo>
                <a:cubicBezTo>
                  <a:pt x="775097" y="570308"/>
                  <a:pt x="794941" y="572293"/>
                  <a:pt x="800100" y="595709"/>
                </a:cubicBezTo>
                <a:cubicBezTo>
                  <a:pt x="805259" y="619125"/>
                  <a:pt x="803275" y="660399"/>
                  <a:pt x="792956" y="695721"/>
                </a:cubicBezTo>
                <a:cubicBezTo>
                  <a:pt x="782637" y="731043"/>
                  <a:pt x="763984" y="785018"/>
                  <a:pt x="738187" y="807640"/>
                </a:cubicBezTo>
                <a:cubicBezTo>
                  <a:pt x="712390" y="830262"/>
                  <a:pt x="665956" y="831849"/>
                  <a:pt x="638175" y="831452"/>
                </a:cubicBezTo>
                <a:cubicBezTo>
                  <a:pt x="610394" y="831055"/>
                  <a:pt x="593725" y="804862"/>
                  <a:pt x="571500" y="805259"/>
                </a:cubicBezTo>
                <a:cubicBezTo>
                  <a:pt x="549275" y="805656"/>
                  <a:pt x="521891" y="838597"/>
                  <a:pt x="504825" y="833834"/>
                </a:cubicBezTo>
                <a:cubicBezTo>
                  <a:pt x="487759" y="829072"/>
                  <a:pt x="478631" y="792956"/>
                  <a:pt x="469106" y="776684"/>
                </a:cubicBezTo>
                <a:cubicBezTo>
                  <a:pt x="459581" y="760412"/>
                  <a:pt x="450850" y="745330"/>
                  <a:pt x="447675" y="736202"/>
                </a:cubicBezTo>
                <a:cubicBezTo>
                  <a:pt x="444500" y="727074"/>
                  <a:pt x="462756" y="719931"/>
                  <a:pt x="450056" y="721915"/>
                </a:cubicBezTo>
                <a:cubicBezTo>
                  <a:pt x="437356" y="723899"/>
                  <a:pt x="392906" y="742950"/>
                  <a:pt x="371475" y="748109"/>
                </a:cubicBezTo>
                <a:cubicBezTo>
                  <a:pt x="350044" y="753268"/>
                  <a:pt x="332580" y="748109"/>
                  <a:pt x="321468" y="752871"/>
                </a:cubicBezTo>
                <a:cubicBezTo>
                  <a:pt x="310356" y="757633"/>
                  <a:pt x="319881" y="778668"/>
                  <a:pt x="304800" y="776684"/>
                </a:cubicBezTo>
                <a:cubicBezTo>
                  <a:pt x="289719" y="774700"/>
                  <a:pt x="240109" y="753665"/>
                  <a:pt x="230981" y="740965"/>
                </a:cubicBezTo>
                <a:cubicBezTo>
                  <a:pt x="221853" y="728265"/>
                  <a:pt x="248840" y="711993"/>
                  <a:pt x="250031" y="700484"/>
                </a:cubicBezTo>
                <a:cubicBezTo>
                  <a:pt x="251222" y="688975"/>
                  <a:pt x="250428" y="676275"/>
                  <a:pt x="238125" y="671909"/>
                </a:cubicBezTo>
                <a:cubicBezTo>
                  <a:pt x="225822" y="667543"/>
                  <a:pt x="194468" y="675084"/>
                  <a:pt x="176212" y="674290"/>
                </a:cubicBezTo>
                <a:cubicBezTo>
                  <a:pt x="157956" y="673496"/>
                  <a:pt x="137715" y="676274"/>
                  <a:pt x="128587" y="667146"/>
                </a:cubicBezTo>
                <a:cubicBezTo>
                  <a:pt x="119459" y="658018"/>
                  <a:pt x="125412" y="634999"/>
                  <a:pt x="121443" y="619521"/>
                </a:cubicBezTo>
                <a:cubicBezTo>
                  <a:pt x="117474" y="604043"/>
                  <a:pt x="113506" y="582214"/>
                  <a:pt x="104775" y="574277"/>
                </a:cubicBezTo>
                <a:cubicBezTo>
                  <a:pt x="96044" y="566340"/>
                  <a:pt x="76597" y="588168"/>
                  <a:pt x="69056" y="571896"/>
                </a:cubicBezTo>
                <a:cubicBezTo>
                  <a:pt x="61515" y="555624"/>
                  <a:pt x="58737" y="496490"/>
                  <a:pt x="59531" y="476646"/>
                </a:cubicBezTo>
                <a:cubicBezTo>
                  <a:pt x="60325" y="456802"/>
                  <a:pt x="77390" y="459978"/>
                  <a:pt x="73818" y="452834"/>
                </a:cubicBezTo>
                <a:cubicBezTo>
                  <a:pt x="70246" y="445690"/>
                  <a:pt x="48419" y="437356"/>
                  <a:pt x="38100" y="433784"/>
                </a:cubicBezTo>
                <a:cubicBezTo>
                  <a:pt x="27781" y="430212"/>
                  <a:pt x="17462" y="440133"/>
                  <a:pt x="11906" y="431402"/>
                </a:cubicBezTo>
                <a:cubicBezTo>
                  <a:pt x="6350" y="422671"/>
                  <a:pt x="0" y="397271"/>
                  <a:pt x="4762" y="3813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64964" y="3228683"/>
            <a:ext cx="778621" cy="657992"/>
          </a:xfrm>
          <a:custGeom>
            <a:avLst/>
            <a:gdLst>
              <a:gd name="connsiteX0" fmla="*/ 534591 w 997744"/>
              <a:gd name="connsiteY0" fmla="*/ 713581 h 744140"/>
              <a:gd name="connsiteX1" fmla="*/ 601266 w 997744"/>
              <a:gd name="connsiteY1" fmla="*/ 725487 h 744140"/>
              <a:gd name="connsiteX2" fmla="*/ 663179 w 997744"/>
              <a:gd name="connsiteY2" fmla="*/ 727868 h 744140"/>
              <a:gd name="connsiteX3" fmla="*/ 663179 w 997744"/>
              <a:gd name="connsiteY3" fmla="*/ 627856 h 744140"/>
              <a:gd name="connsiteX4" fmla="*/ 717947 w 997744"/>
              <a:gd name="connsiteY4" fmla="*/ 615949 h 744140"/>
              <a:gd name="connsiteX5" fmla="*/ 775097 w 997744"/>
              <a:gd name="connsiteY5" fmla="*/ 565943 h 744140"/>
              <a:gd name="connsiteX6" fmla="*/ 870347 w 997744"/>
              <a:gd name="connsiteY6" fmla="*/ 570706 h 744140"/>
              <a:gd name="connsiteX7" fmla="*/ 889397 w 997744"/>
              <a:gd name="connsiteY7" fmla="*/ 518318 h 744140"/>
              <a:gd name="connsiteX8" fmla="*/ 929879 w 997744"/>
              <a:gd name="connsiteY8" fmla="*/ 525462 h 744140"/>
              <a:gd name="connsiteX9" fmla="*/ 941785 w 997744"/>
              <a:gd name="connsiteY9" fmla="*/ 446881 h 744140"/>
              <a:gd name="connsiteX10" fmla="*/ 991791 w 997744"/>
              <a:gd name="connsiteY10" fmla="*/ 373062 h 744140"/>
              <a:gd name="connsiteX11" fmla="*/ 906066 w 997744"/>
              <a:gd name="connsiteY11" fmla="*/ 342106 h 744140"/>
              <a:gd name="connsiteX12" fmla="*/ 882254 w 997744"/>
              <a:gd name="connsiteY12" fmla="*/ 294481 h 744140"/>
              <a:gd name="connsiteX13" fmla="*/ 806054 w 997744"/>
              <a:gd name="connsiteY13" fmla="*/ 268287 h 744140"/>
              <a:gd name="connsiteX14" fmla="*/ 813197 w 997744"/>
              <a:gd name="connsiteY14" fmla="*/ 170656 h 744140"/>
              <a:gd name="connsiteX15" fmla="*/ 751285 w 997744"/>
              <a:gd name="connsiteY15" fmla="*/ 182562 h 744140"/>
              <a:gd name="connsiteX16" fmla="*/ 708422 w 997744"/>
              <a:gd name="connsiteY16" fmla="*/ 206374 h 744140"/>
              <a:gd name="connsiteX17" fmla="*/ 701279 w 997744"/>
              <a:gd name="connsiteY17" fmla="*/ 153987 h 744140"/>
              <a:gd name="connsiteX18" fmla="*/ 653654 w 997744"/>
              <a:gd name="connsiteY18" fmla="*/ 75406 h 744140"/>
              <a:gd name="connsiteX19" fmla="*/ 620316 w 997744"/>
              <a:gd name="connsiteY19" fmla="*/ 27781 h 744140"/>
              <a:gd name="connsiteX20" fmla="*/ 591741 w 997744"/>
              <a:gd name="connsiteY20" fmla="*/ 6349 h 744140"/>
              <a:gd name="connsiteX21" fmla="*/ 491729 w 997744"/>
              <a:gd name="connsiteY21" fmla="*/ 44449 h 744140"/>
              <a:gd name="connsiteX22" fmla="*/ 425054 w 997744"/>
              <a:gd name="connsiteY22" fmla="*/ 34924 h 744140"/>
              <a:gd name="connsiteX23" fmla="*/ 384572 w 997744"/>
              <a:gd name="connsiteY23" fmla="*/ 42068 h 744140"/>
              <a:gd name="connsiteX24" fmla="*/ 289322 w 997744"/>
              <a:gd name="connsiteY24" fmla="*/ 1587 h 744140"/>
              <a:gd name="connsiteX25" fmla="*/ 265510 w 997744"/>
              <a:gd name="connsiteY25" fmla="*/ 51593 h 744140"/>
              <a:gd name="connsiteX26" fmla="*/ 213122 w 997744"/>
              <a:gd name="connsiteY26" fmla="*/ 92074 h 744140"/>
              <a:gd name="connsiteX27" fmla="*/ 153591 w 997744"/>
              <a:gd name="connsiteY27" fmla="*/ 103981 h 744140"/>
              <a:gd name="connsiteX28" fmla="*/ 79772 w 997744"/>
              <a:gd name="connsiteY28" fmla="*/ 82549 h 744140"/>
              <a:gd name="connsiteX29" fmla="*/ 44054 w 997744"/>
              <a:gd name="connsiteY29" fmla="*/ 87312 h 744140"/>
              <a:gd name="connsiteX30" fmla="*/ 3572 w 997744"/>
              <a:gd name="connsiteY30" fmla="*/ 108743 h 744140"/>
              <a:gd name="connsiteX31" fmla="*/ 22622 w 997744"/>
              <a:gd name="connsiteY31" fmla="*/ 137318 h 744140"/>
              <a:gd name="connsiteX32" fmla="*/ 13097 w 997744"/>
              <a:gd name="connsiteY32" fmla="*/ 144462 h 744140"/>
              <a:gd name="connsiteX33" fmla="*/ 63104 w 997744"/>
              <a:gd name="connsiteY33" fmla="*/ 196849 h 744140"/>
              <a:gd name="connsiteX34" fmla="*/ 101204 w 997744"/>
              <a:gd name="connsiteY34" fmla="*/ 330199 h 744140"/>
              <a:gd name="connsiteX35" fmla="*/ 163116 w 997744"/>
              <a:gd name="connsiteY35" fmla="*/ 356393 h 744140"/>
              <a:gd name="connsiteX36" fmla="*/ 170260 w 997744"/>
              <a:gd name="connsiteY36" fmla="*/ 420687 h 744140"/>
              <a:gd name="connsiteX37" fmla="*/ 198835 w 997744"/>
              <a:gd name="connsiteY37" fmla="*/ 473074 h 744140"/>
              <a:gd name="connsiteX38" fmla="*/ 175022 w 997744"/>
              <a:gd name="connsiteY38" fmla="*/ 518318 h 744140"/>
              <a:gd name="connsiteX39" fmla="*/ 217885 w 997744"/>
              <a:gd name="connsiteY39" fmla="*/ 542131 h 744140"/>
              <a:gd name="connsiteX40" fmla="*/ 220266 w 997744"/>
              <a:gd name="connsiteY40" fmla="*/ 565943 h 744140"/>
              <a:gd name="connsiteX41" fmla="*/ 308372 w 997744"/>
              <a:gd name="connsiteY41" fmla="*/ 563562 h 744140"/>
              <a:gd name="connsiteX42" fmla="*/ 363141 w 997744"/>
              <a:gd name="connsiteY42" fmla="*/ 608806 h 744140"/>
              <a:gd name="connsiteX43" fmla="*/ 351235 w 997744"/>
              <a:gd name="connsiteY43" fmla="*/ 661193 h 744140"/>
              <a:gd name="connsiteX44" fmla="*/ 432197 w 997744"/>
              <a:gd name="connsiteY44" fmla="*/ 668337 h 744140"/>
              <a:gd name="connsiteX45" fmla="*/ 496491 w 997744"/>
              <a:gd name="connsiteY45" fmla="*/ 665956 h 744140"/>
              <a:gd name="connsiteX46" fmla="*/ 534591 w 997744"/>
              <a:gd name="connsiteY46" fmla="*/ 713581 h 7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97744" h="744140">
                <a:moveTo>
                  <a:pt x="534591" y="713581"/>
                </a:moveTo>
                <a:cubicBezTo>
                  <a:pt x="552054" y="723503"/>
                  <a:pt x="579835" y="723106"/>
                  <a:pt x="601266" y="725487"/>
                </a:cubicBezTo>
                <a:cubicBezTo>
                  <a:pt x="622697" y="727868"/>
                  <a:pt x="652860" y="744140"/>
                  <a:pt x="663179" y="727868"/>
                </a:cubicBezTo>
                <a:cubicBezTo>
                  <a:pt x="673498" y="711596"/>
                  <a:pt x="654051" y="646509"/>
                  <a:pt x="663179" y="627856"/>
                </a:cubicBezTo>
                <a:cubicBezTo>
                  <a:pt x="672307" y="609203"/>
                  <a:pt x="699294" y="626268"/>
                  <a:pt x="717947" y="615949"/>
                </a:cubicBezTo>
                <a:cubicBezTo>
                  <a:pt x="736600" y="605630"/>
                  <a:pt x="749697" y="573483"/>
                  <a:pt x="775097" y="565943"/>
                </a:cubicBezTo>
                <a:cubicBezTo>
                  <a:pt x="800497" y="558403"/>
                  <a:pt x="851297" y="578643"/>
                  <a:pt x="870347" y="570706"/>
                </a:cubicBezTo>
                <a:cubicBezTo>
                  <a:pt x="889397" y="562769"/>
                  <a:pt x="879475" y="525859"/>
                  <a:pt x="889397" y="518318"/>
                </a:cubicBezTo>
                <a:cubicBezTo>
                  <a:pt x="899319" y="510777"/>
                  <a:pt x="921148" y="537368"/>
                  <a:pt x="929879" y="525462"/>
                </a:cubicBezTo>
                <a:cubicBezTo>
                  <a:pt x="938610" y="513556"/>
                  <a:pt x="931466" y="472281"/>
                  <a:pt x="941785" y="446881"/>
                </a:cubicBezTo>
                <a:cubicBezTo>
                  <a:pt x="952104" y="421481"/>
                  <a:pt x="997744" y="390525"/>
                  <a:pt x="991791" y="373062"/>
                </a:cubicBezTo>
                <a:cubicBezTo>
                  <a:pt x="985838" y="355600"/>
                  <a:pt x="924322" y="355203"/>
                  <a:pt x="906066" y="342106"/>
                </a:cubicBezTo>
                <a:cubicBezTo>
                  <a:pt x="887810" y="329009"/>
                  <a:pt x="898922" y="306784"/>
                  <a:pt x="882254" y="294481"/>
                </a:cubicBezTo>
                <a:cubicBezTo>
                  <a:pt x="865586" y="282178"/>
                  <a:pt x="817564" y="288925"/>
                  <a:pt x="806054" y="268287"/>
                </a:cubicBezTo>
                <a:cubicBezTo>
                  <a:pt x="794545" y="247650"/>
                  <a:pt x="822325" y="184943"/>
                  <a:pt x="813197" y="170656"/>
                </a:cubicBezTo>
                <a:cubicBezTo>
                  <a:pt x="804069" y="156369"/>
                  <a:pt x="768748" y="176609"/>
                  <a:pt x="751285" y="182562"/>
                </a:cubicBezTo>
                <a:cubicBezTo>
                  <a:pt x="733822" y="188515"/>
                  <a:pt x="716756" y="211136"/>
                  <a:pt x="708422" y="206374"/>
                </a:cubicBezTo>
                <a:cubicBezTo>
                  <a:pt x="700088" y="201612"/>
                  <a:pt x="710407" y="175815"/>
                  <a:pt x="701279" y="153987"/>
                </a:cubicBezTo>
                <a:cubicBezTo>
                  <a:pt x="692151" y="132159"/>
                  <a:pt x="667148" y="96440"/>
                  <a:pt x="653654" y="75406"/>
                </a:cubicBezTo>
                <a:cubicBezTo>
                  <a:pt x="640160" y="54372"/>
                  <a:pt x="630635" y="39290"/>
                  <a:pt x="620316" y="27781"/>
                </a:cubicBezTo>
                <a:cubicBezTo>
                  <a:pt x="609997" y="16272"/>
                  <a:pt x="613172" y="3571"/>
                  <a:pt x="591741" y="6349"/>
                </a:cubicBezTo>
                <a:cubicBezTo>
                  <a:pt x="570310" y="9127"/>
                  <a:pt x="519510" y="39687"/>
                  <a:pt x="491729" y="44449"/>
                </a:cubicBezTo>
                <a:cubicBezTo>
                  <a:pt x="463948" y="49212"/>
                  <a:pt x="442913" y="35321"/>
                  <a:pt x="425054" y="34924"/>
                </a:cubicBezTo>
                <a:cubicBezTo>
                  <a:pt x="407195" y="34527"/>
                  <a:pt x="407194" y="47624"/>
                  <a:pt x="384572" y="42068"/>
                </a:cubicBezTo>
                <a:cubicBezTo>
                  <a:pt x="361950" y="36512"/>
                  <a:pt x="309166" y="0"/>
                  <a:pt x="289322" y="1587"/>
                </a:cubicBezTo>
                <a:cubicBezTo>
                  <a:pt x="269478" y="3175"/>
                  <a:pt x="278210" y="36512"/>
                  <a:pt x="265510" y="51593"/>
                </a:cubicBezTo>
                <a:cubicBezTo>
                  <a:pt x="252810" y="66674"/>
                  <a:pt x="231775" y="83343"/>
                  <a:pt x="213122" y="92074"/>
                </a:cubicBezTo>
                <a:cubicBezTo>
                  <a:pt x="194469" y="100805"/>
                  <a:pt x="175816" y="105568"/>
                  <a:pt x="153591" y="103981"/>
                </a:cubicBezTo>
                <a:cubicBezTo>
                  <a:pt x="131366" y="102394"/>
                  <a:pt x="98028" y="85327"/>
                  <a:pt x="79772" y="82549"/>
                </a:cubicBezTo>
                <a:cubicBezTo>
                  <a:pt x="61516" y="79771"/>
                  <a:pt x="56754" y="82946"/>
                  <a:pt x="44054" y="87312"/>
                </a:cubicBezTo>
                <a:cubicBezTo>
                  <a:pt x="31354" y="91678"/>
                  <a:pt x="7144" y="100409"/>
                  <a:pt x="3572" y="108743"/>
                </a:cubicBezTo>
                <a:cubicBezTo>
                  <a:pt x="0" y="117077"/>
                  <a:pt x="21035" y="131365"/>
                  <a:pt x="22622" y="137318"/>
                </a:cubicBezTo>
                <a:cubicBezTo>
                  <a:pt x="24210" y="143271"/>
                  <a:pt x="6350" y="134540"/>
                  <a:pt x="13097" y="144462"/>
                </a:cubicBezTo>
                <a:cubicBezTo>
                  <a:pt x="19844" y="154384"/>
                  <a:pt x="48420" y="165893"/>
                  <a:pt x="63104" y="196849"/>
                </a:cubicBezTo>
                <a:cubicBezTo>
                  <a:pt x="77788" y="227805"/>
                  <a:pt x="84535" y="303608"/>
                  <a:pt x="101204" y="330199"/>
                </a:cubicBezTo>
                <a:cubicBezTo>
                  <a:pt x="117873" y="356790"/>
                  <a:pt x="151607" y="341312"/>
                  <a:pt x="163116" y="356393"/>
                </a:cubicBezTo>
                <a:cubicBezTo>
                  <a:pt x="174625" y="371474"/>
                  <a:pt x="164307" y="401240"/>
                  <a:pt x="170260" y="420687"/>
                </a:cubicBezTo>
                <a:cubicBezTo>
                  <a:pt x="176213" y="440134"/>
                  <a:pt x="198041" y="456802"/>
                  <a:pt x="198835" y="473074"/>
                </a:cubicBezTo>
                <a:cubicBezTo>
                  <a:pt x="199629" y="489346"/>
                  <a:pt x="171847" y="506809"/>
                  <a:pt x="175022" y="518318"/>
                </a:cubicBezTo>
                <a:cubicBezTo>
                  <a:pt x="178197" y="529827"/>
                  <a:pt x="210344" y="534194"/>
                  <a:pt x="217885" y="542131"/>
                </a:cubicBezTo>
                <a:cubicBezTo>
                  <a:pt x="225426" y="550068"/>
                  <a:pt x="205185" y="562371"/>
                  <a:pt x="220266" y="565943"/>
                </a:cubicBezTo>
                <a:cubicBezTo>
                  <a:pt x="235347" y="569515"/>
                  <a:pt x="284560" y="556418"/>
                  <a:pt x="308372" y="563562"/>
                </a:cubicBezTo>
                <a:cubicBezTo>
                  <a:pt x="332184" y="570706"/>
                  <a:pt x="355997" y="592534"/>
                  <a:pt x="363141" y="608806"/>
                </a:cubicBezTo>
                <a:cubicBezTo>
                  <a:pt x="370285" y="625078"/>
                  <a:pt x="339726" y="651271"/>
                  <a:pt x="351235" y="661193"/>
                </a:cubicBezTo>
                <a:cubicBezTo>
                  <a:pt x="362744" y="671115"/>
                  <a:pt x="407988" y="667543"/>
                  <a:pt x="432197" y="668337"/>
                </a:cubicBezTo>
                <a:cubicBezTo>
                  <a:pt x="456406" y="669131"/>
                  <a:pt x="478235" y="658812"/>
                  <a:pt x="496491" y="665956"/>
                </a:cubicBezTo>
                <a:cubicBezTo>
                  <a:pt x="514747" y="673100"/>
                  <a:pt x="517128" y="703659"/>
                  <a:pt x="534591" y="7135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761942" y="3727352"/>
            <a:ext cx="936575" cy="651676"/>
          </a:xfrm>
          <a:custGeom>
            <a:avLst/>
            <a:gdLst>
              <a:gd name="connsiteX0" fmla="*/ 75009 w 1200150"/>
              <a:gd name="connsiteY0" fmla="*/ 675879 h 736998"/>
              <a:gd name="connsiteX1" fmla="*/ 122634 w 1200150"/>
              <a:gd name="connsiteY1" fmla="*/ 706835 h 736998"/>
              <a:gd name="connsiteX2" fmla="*/ 158353 w 1200150"/>
              <a:gd name="connsiteY2" fmla="*/ 680641 h 736998"/>
              <a:gd name="connsiteX3" fmla="*/ 205978 w 1200150"/>
              <a:gd name="connsiteY3" fmla="*/ 690166 h 736998"/>
              <a:gd name="connsiteX4" fmla="*/ 244078 w 1200150"/>
              <a:gd name="connsiteY4" fmla="*/ 735410 h 736998"/>
              <a:gd name="connsiteX5" fmla="*/ 267891 w 1200150"/>
              <a:gd name="connsiteY5" fmla="*/ 699691 h 736998"/>
              <a:gd name="connsiteX6" fmla="*/ 308372 w 1200150"/>
              <a:gd name="connsiteY6" fmla="*/ 694929 h 736998"/>
              <a:gd name="connsiteX7" fmla="*/ 322659 w 1200150"/>
              <a:gd name="connsiteY7" fmla="*/ 675879 h 736998"/>
              <a:gd name="connsiteX8" fmla="*/ 398859 w 1200150"/>
              <a:gd name="connsiteY8" fmla="*/ 718741 h 736998"/>
              <a:gd name="connsiteX9" fmla="*/ 482203 w 1200150"/>
              <a:gd name="connsiteY9" fmla="*/ 675879 h 736998"/>
              <a:gd name="connsiteX10" fmla="*/ 598884 w 1200150"/>
              <a:gd name="connsiteY10" fmla="*/ 685404 h 736998"/>
              <a:gd name="connsiteX11" fmla="*/ 598884 w 1200150"/>
              <a:gd name="connsiteY11" fmla="*/ 599679 h 736998"/>
              <a:gd name="connsiteX12" fmla="*/ 541734 w 1200150"/>
              <a:gd name="connsiteY12" fmla="*/ 533004 h 736998"/>
              <a:gd name="connsiteX13" fmla="*/ 629841 w 1200150"/>
              <a:gd name="connsiteY13" fmla="*/ 440135 h 736998"/>
              <a:gd name="connsiteX14" fmla="*/ 732234 w 1200150"/>
              <a:gd name="connsiteY14" fmla="*/ 425848 h 736998"/>
              <a:gd name="connsiteX15" fmla="*/ 820341 w 1200150"/>
              <a:gd name="connsiteY15" fmla="*/ 435373 h 736998"/>
              <a:gd name="connsiteX16" fmla="*/ 910828 w 1200150"/>
              <a:gd name="connsiteY16" fmla="*/ 440135 h 736998"/>
              <a:gd name="connsiteX17" fmla="*/ 960834 w 1200150"/>
              <a:gd name="connsiteY17" fmla="*/ 473473 h 736998"/>
              <a:gd name="connsiteX18" fmla="*/ 1010841 w 1200150"/>
              <a:gd name="connsiteY18" fmla="*/ 528241 h 736998"/>
              <a:gd name="connsiteX19" fmla="*/ 1082278 w 1200150"/>
              <a:gd name="connsiteY19" fmla="*/ 528241 h 736998"/>
              <a:gd name="connsiteX20" fmla="*/ 1101328 w 1200150"/>
              <a:gd name="connsiteY20" fmla="*/ 456804 h 736998"/>
              <a:gd name="connsiteX21" fmla="*/ 1187053 w 1200150"/>
              <a:gd name="connsiteY21" fmla="*/ 411560 h 736998"/>
              <a:gd name="connsiteX22" fmla="*/ 1179909 w 1200150"/>
              <a:gd name="connsiteY22" fmla="*/ 328216 h 736998"/>
              <a:gd name="connsiteX23" fmla="*/ 1153716 w 1200150"/>
              <a:gd name="connsiteY23" fmla="*/ 302023 h 736998"/>
              <a:gd name="connsiteX24" fmla="*/ 1182291 w 1200150"/>
              <a:gd name="connsiteY24" fmla="*/ 225823 h 736998"/>
              <a:gd name="connsiteX25" fmla="*/ 1129903 w 1200150"/>
              <a:gd name="connsiteY25" fmla="*/ 206773 h 736998"/>
              <a:gd name="connsiteX26" fmla="*/ 1048941 w 1200150"/>
              <a:gd name="connsiteY26" fmla="*/ 235348 h 736998"/>
              <a:gd name="connsiteX27" fmla="*/ 1003697 w 1200150"/>
              <a:gd name="connsiteY27" fmla="*/ 228204 h 736998"/>
              <a:gd name="connsiteX28" fmla="*/ 967978 w 1200150"/>
              <a:gd name="connsiteY28" fmla="*/ 175816 h 736998"/>
              <a:gd name="connsiteX29" fmla="*/ 937022 w 1200150"/>
              <a:gd name="connsiteY29" fmla="*/ 121048 h 736998"/>
              <a:gd name="connsiteX30" fmla="*/ 915591 w 1200150"/>
              <a:gd name="connsiteY30" fmla="*/ 85329 h 736998"/>
              <a:gd name="connsiteX31" fmla="*/ 827484 w 1200150"/>
              <a:gd name="connsiteY31" fmla="*/ 73423 h 736998"/>
              <a:gd name="connsiteX32" fmla="*/ 748903 w 1200150"/>
              <a:gd name="connsiteY32" fmla="*/ 80566 h 736998"/>
              <a:gd name="connsiteX33" fmla="*/ 684609 w 1200150"/>
              <a:gd name="connsiteY33" fmla="*/ 37704 h 736998"/>
              <a:gd name="connsiteX34" fmla="*/ 634603 w 1200150"/>
              <a:gd name="connsiteY34" fmla="*/ 4366 h 736998"/>
              <a:gd name="connsiteX35" fmla="*/ 598884 w 1200150"/>
              <a:gd name="connsiteY35" fmla="*/ 23416 h 736998"/>
              <a:gd name="connsiteX36" fmla="*/ 536972 w 1200150"/>
              <a:gd name="connsiteY36" fmla="*/ 4366 h 736998"/>
              <a:gd name="connsiteX37" fmla="*/ 477441 w 1200150"/>
              <a:gd name="connsiteY37" fmla="*/ 49610 h 736998"/>
              <a:gd name="connsiteX38" fmla="*/ 420291 w 1200150"/>
              <a:gd name="connsiteY38" fmla="*/ 66279 h 736998"/>
              <a:gd name="connsiteX39" fmla="*/ 420291 w 1200150"/>
              <a:gd name="connsiteY39" fmla="*/ 161529 h 736998"/>
              <a:gd name="connsiteX40" fmla="*/ 382191 w 1200150"/>
              <a:gd name="connsiteY40" fmla="*/ 185341 h 736998"/>
              <a:gd name="connsiteX41" fmla="*/ 313134 w 1200150"/>
              <a:gd name="connsiteY41" fmla="*/ 168673 h 736998"/>
              <a:gd name="connsiteX42" fmla="*/ 244078 w 1200150"/>
              <a:gd name="connsiteY42" fmla="*/ 171054 h 736998"/>
              <a:gd name="connsiteX43" fmla="*/ 172641 w 1200150"/>
              <a:gd name="connsiteY43" fmla="*/ 278210 h 736998"/>
              <a:gd name="connsiteX44" fmla="*/ 184547 w 1200150"/>
              <a:gd name="connsiteY44" fmla="*/ 375841 h 736998"/>
              <a:gd name="connsiteX45" fmla="*/ 70247 w 1200150"/>
              <a:gd name="connsiteY45" fmla="*/ 475854 h 736998"/>
              <a:gd name="connsiteX46" fmla="*/ 29766 w 1200150"/>
              <a:gd name="connsiteY46" fmla="*/ 494904 h 736998"/>
              <a:gd name="connsiteX47" fmla="*/ 41672 w 1200150"/>
              <a:gd name="connsiteY47" fmla="*/ 530623 h 736998"/>
              <a:gd name="connsiteX48" fmla="*/ 5953 w 1200150"/>
              <a:gd name="connsiteY48" fmla="*/ 640160 h 736998"/>
              <a:gd name="connsiteX49" fmla="*/ 75009 w 1200150"/>
              <a:gd name="connsiteY49" fmla="*/ 675879 h 7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00150" h="736998">
                <a:moveTo>
                  <a:pt x="75009" y="675879"/>
                </a:moveTo>
                <a:cubicBezTo>
                  <a:pt x="94456" y="686991"/>
                  <a:pt x="108743" y="706041"/>
                  <a:pt x="122634" y="706835"/>
                </a:cubicBezTo>
                <a:cubicBezTo>
                  <a:pt x="136525" y="707629"/>
                  <a:pt x="144462" y="683419"/>
                  <a:pt x="158353" y="680641"/>
                </a:cubicBezTo>
                <a:cubicBezTo>
                  <a:pt x="172244" y="677863"/>
                  <a:pt x="191691" y="681038"/>
                  <a:pt x="205978" y="690166"/>
                </a:cubicBezTo>
                <a:cubicBezTo>
                  <a:pt x="220265" y="699294"/>
                  <a:pt x="233759" y="733823"/>
                  <a:pt x="244078" y="735410"/>
                </a:cubicBezTo>
                <a:cubicBezTo>
                  <a:pt x="254397" y="736998"/>
                  <a:pt x="257175" y="706438"/>
                  <a:pt x="267891" y="699691"/>
                </a:cubicBezTo>
                <a:cubicBezTo>
                  <a:pt x="278607" y="692944"/>
                  <a:pt x="299244" y="698898"/>
                  <a:pt x="308372" y="694929"/>
                </a:cubicBezTo>
                <a:cubicBezTo>
                  <a:pt x="317500" y="690960"/>
                  <a:pt x="307578" y="671910"/>
                  <a:pt x="322659" y="675879"/>
                </a:cubicBezTo>
                <a:cubicBezTo>
                  <a:pt x="337740" y="679848"/>
                  <a:pt x="372268" y="718741"/>
                  <a:pt x="398859" y="718741"/>
                </a:cubicBezTo>
                <a:cubicBezTo>
                  <a:pt x="425450" y="718741"/>
                  <a:pt x="448866" y="681435"/>
                  <a:pt x="482203" y="675879"/>
                </a:cubicBezTo>
                <a:cubicBezTo>
                  <a:pt x="515541" y="670323"/>
                  <a:pt x="579437" y="698104"/>
                  <a:pt x="598884" y="685404"/>
                </a:cubicBezTo>
                <a:cubicBezTo>
                  <a:pt x="618331" y="672704"/>
                  <a:pt x="608409" y="625079"/>
                  <a:pt x="598884" y="599679"/>
                </a:cubicBezTo>
                <a:cubicBezTo>
                  <a:pt x="589359" y="574279"/>
                  <a:pt x="536575" y="559595"/>
                  <a:pt x="541734" y="533004"/>
                </a:cubicBezTo>
                <a:cubicBezTo>
                  <a:pt x="546894" y="506413"/>
                  <a:pt x="598091" y="457994"/>
                  <a:pt x="629841" y="440135"/>
                </a:cubicBezTo>
                <a:cubicBezTo>
                  <a:pt x="661591" y="422276"/>
                  <a:pt x="700484" y="426642"/>
                  <a:pt x="732234" y="425848"/>
                </a:cubicBezTo>
                <a:cubicBezTo>
                  <a:pt x="763984" y="425054"/>
                  <a:pt x="790575" y="432992"/>
                  <a:pt x="820341" y="435373"/>
                </a:cubicBezTo>
                <a:cubicBezTo>
                  <a:pt x="850107" y="437754"/>
                  <a:pt x="887413" y="433785"/>
                  <a:pt x="910828" y="440135"/>
                </a:cubicBezTo>
                <a:cubicBezTo>
                  <a:pt x="934243" y="446485"/>
                  <a:pt x="944165" y="458789"/>
                  <a:pt x="960834" y="473473"/>
                </a:cubicBezTo>
                <a:cubicBezTo>
                  <a:pt x="977503" y="488157"/>
                  <a:pt x="990600" y="519113"/>
                  <a:pt x="1010841" y="528241"/>
                </a:cubicBezTo>
                <a:cubicBezTo>
                  <a:pt x="1031082" y="537369"/>
                  <a:pt x="1067197" y="540147"/>
                  <a:pt x="1082278" y="528241"/>
                </a:cubicBezTo>
                <a:cubicBezTo>
                  <a:pt x="1097359" y="516335"/>
                  <a:pt x="1083866" y="476251"/>
                  <a:pt x="1101328" y="456804"/>
                </a:cubicBezTo>
                <a:cubicBezTo>
                  <a:pt x="1118790" y="437357"/>
                  <a:pt x="1173956" y="432991"/>
                  <a:pt x="1187053" y="411560"/>
                </a:cubicBezTo>
                <a:cubicBezTo>
                  <a:pt x="1200150" y="390129"/>
                  <a:pt x="1185465" y="346472"/>
                  <a:pt x="1179909" y="328216"/>
                </a:cubicBezTo>
                <a:cubicBezTo>
                  <a:pt x="1174353" y="309960"/>
                  <a:pt x="1153319" y="319088"/>
                  <a:pt x="1153716" y="302023"/>
                </a:cubicBezTo>
                <a:cubicBezTo>
                  <a:pt x="1154113" y="284958"/>
                  <a:pt x="1186260" y="241698"/>
                  <a:pt x="1182291" y="225823"/>
                </a:cubicBezTo>
                <a:cubicBezTo>
                  <a:pt x="1178322" y="209948"/>
                  <a:pt x="1152128" y="205186"/>
                  <a:pt x="1129903" y="206773"/>
                </a:cubicBezTo>
                <a:cubicBezTo>
                  <a:pt x="1107678" y="208360"/>
                  <a:pt x="1069975" y="231776"/>
                  <a:pt x="1048941" y="235348"/>
                </a:cubicBezTo>
                <a:cubicBezTo>
                  <a:pt x="1027907" y="238920"/>
                  <a:pt x="1017191" y="238126"/>
                  <a:pt x="1003697" y="228204"/>
                </a:cubicBezTo>
                <a:cubicBezTo>
                  <a:pt x="990203" y="218282"/>
                  <a:pt x="979090" y="193675"/>
                  <a:pt x="967978" y="175816"/>
                </a:cubicBezTo>
                <a:cubicBezTo>
                  <a:pt x="956866" y="157957"/>
                  <a:pt x="945753" y="136129"/>
                  <a:pt x="937022" y="121048"/>
                </a:cubicBezTo>
                <a:cubicBezTo>
                  <a:pt x="928291" y="105967"/>
                  <a:pt x="933847" y="93266"/>
                  <a:pt x="915591" y="85329"/>
                </a:cubicBezTo>
                <a:cubicBezTo>
                  <a:pt x="897335" y="77392"/>
                  <a:pt x="855265" y="74217"/>
                  <a:pt x="827484" y="73423"/>
                </a:cubicBezTo>
                <a:cubicBezTo>
                  <a:pt x="799703" y="72629"/>
                  <a:pt x="772715" y="86519"/>
                  <a:pt x="748903" y="80566"/>
                </a:cubicBezTo>
                <a:cubicBezTo>
                  <a:pt x="725091" y="74613"/>
                  <a:pt x="684609" y="37704"/>
                  <a:pt x="684609" y="37704"/>
                </a:cubicBezTo>
                <a:cubicBezTo>
                  <a:pt x="665559" y="25004"/>
                  <a:pt x="648890" y="6747"/>
                  <a:pt x="634603" y="4366"/>
                </a:cubicBezTo>
                <a:cubicBezTo>
                  <a:pt x="620316" y="1985"/>
                  <a:pt x="615156" y="23416"/>
                  <a:pt x="598884" y="23416"/>
                </a:cubicBezTo>
                <a:cubicBezTo>
                  <a:pt x="582612" y="23416"/>
                  <a:pt x="557212" y="0"/>
                  <a:pt x="536972" y="4366"/>
                </a:cubicBezTo>
                <a:cubicBezTo>
                  <a:pt x="516732" y="8732"/>
                  <a:pt x="496888" y="39291"/>
                  <a:pt x="477441" y="49610"/>
                </a:cubicBezTo>
                <a:cubicBezTo>
                  <a:pt x="457994" y="59929"/>
                  <a:pt x="429816" y="47626"/>
                  <a:pt x="420291" y="66279"/>
                </a:cubicBezTo>
                <a:cubicBezTo>
                  <a:pt x="410766" y="84932"/>
                  <a:pt x="426641" y="141685"/>
                  <a:pt x="420291" y="161529"/>
                </a:cubicBezTo>
                <a:cubicBezTo>
                  <a:pt x="413941" y="181373"/>
                  <a:pt x="400050" y="184150"/>
                  <a:pt x="382191" y="185341"/>
                </a:cubicBezTo>
                <a:cubicBezTo>
                  <a:pt x="364332" y="186532"/>
                  <a:pt x="336153" y="171054"/>
                  <a:pt x="313134" y="168673"/>
                </a:cubicBezTo>
                <a:cubicBezTo>
                  <a:pt x="290115" y="166292"/>
                  <a:pt x="267494" y="152798"/>
                  <a:pt x="244078" y="171054"/>
                </a:cubicBezTo>
                <a:cubicBezTo>
                  <a:pt x="220663" y="189310"/>
                  <a:pt x="182563" y="244079"/>
                  <a:pt x="172641" y="278210"/>
                </a:cubicBezTo>
                <a:cubicBezTo>
                  <a:pt x="162719" y="312341"/>
                  <a:pt x="201613" y="342900"/>
                  <a:pt x="184547" y="375841"/>
                </a:cubicBezTo>
                <a:cubicBezTo>
                  <a:pt x="167481" y="408782"/>
                  <a:pt x="96044" y="456010"/>
                  <a:pt x="70247" y="475854"/>
                </a:cubicBezTo>
                <a:cubicBezTo>
                  <a:pt x="44450" y="495698"/>
                  <a:pt x="34528" y="485776"/>
                  <a:pt x="29766" y="494904"/>
                </a:cubicBezTo>
                <a:cubicBezTo>
                  <a:pt x="25004" y="504032"/>
                  <a:pt x="45641" y="506414"/>
                  <a:pt x="41672" y="530623"/>
                </a:cubicBezTo>
                <a:cubicBezTo>
                  <a:pt x="37703" y="554832"/>
                  <a:pt x="0" y="615951"/>
                  <a:pt x="5953" y="640160"/>
                </a:cubicBezTo>
                <a:cubicBezTo>
                  <a:pt x="11906" y="664369"/>
                  <a:pt x="55562" y="664767"/>
                  <a:pt x="75009" y="6758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524082" y="4315861"/>
            <a:ext cx="768400" cy="599036"/>
          </a:xfrm>
          <a:custGeom>
            <a:avLst/>
            <a:gdLst>
              <a:gd name="connsiteX0" fmla="*/ 708422 w 984647"/>
              <a:gd name="connsiteY0" fmla="*/ 62706 h 677466"/>
              <a:gd name="connsiteX1" fmla="*/ 701278 w 984647"/>
              <a:gd name="connsiteY1" fmla="*/ 112713 h 677466"/>
              <a:gd name="connsiteX2" fmla="*/ 751284 w 984647"/>
              <a:gd name="connsiteY2" fmla="*/ 117475 h 677466"/>
              <a:gd name="connsiteX3" fmla="*/ 784622 w 984647"/>
              <a:gd name="connsiteY3" fmla="*/ 153194 h 677466"/>
              <a:gd name="connsiteX4" fmla="*/ 806053 w 984647"/>
              <a:gd name="connsiteY4" fmla="*/ 203200 h 677466"/>
              <a:gd name="connsiteX5" fmla="*/ 834628 w 984647"/>
              <a:gd name="connsiteY5" fmla="*/ 255588 h 677466"/>
              <a:gd name="connsiteX6" fmla="*/ 879872 w 984647"/>
              <a:gd name="connsiteY6" fmla="*/ 279400 h 677466"/>
              <a:gd name="connsiteX7" fmla="*/ 839391 w 984647"/>
              <a:gd name="connsiteY7" fmla="*/ 346075 h 677466"/>
              <a:gd name="connsiteX8" fmla="*/ 875109 w 984647"/>
              <a:gd name="connsiteY8" fmla="*/ 398463 h 677466"/>
              <a:gd name="connsiteX9" fmla="*/ 915591 w 984647"/>
              <a:gd name="connsiteY9" fmla="*/ 434181 h 677466"/>
              <a:gd name="connsiteX10" fmla="*/ 972741 w 984647"/>
              <a:gd name="connsiteY10" fmla="*/ 455613 h 677466"/>
              <a:gd name="connsiteX11" fmla="*/ 979884 w 984647"/>
              <a:gd name="connsiteY11" fmla="*/ 498475 h 677466"/>
              <a:gd name="connsiteX12" fmla="*/ 944166 w 984647"/>
              <a:gd name="connsiteY12" fmla="*/ 524669 h 677466"/>
              <a:gd name="connsiteX13" fmla="*/ 894159 w 984647"/>
              <a:gd name="connsiteY13" fmla="*/ 555625 h 677466"/>
              <a:gd name="connsiteX14" fmla="*/ 887016 w 984647"/>
              <a:gd name="connsiteY14" fmla="*/ 591344 h 677466"/>
              <a:gd name="connsiteX15" fmla="*/ 877491 w 984647"/>
              <a:gd name="connsiteY15" fmla="*/ 667544 h 677466"/>
              <a:gd name="connsiteX16" fmla="*/ 822722 w 984647"/>
              <a:gd name="connsiteY16" fmla="*/ 650875 h 677466"/>
              <a:gd name="connsiteX17" fmla="*/ 777478 w 984647"/>
              <a:gd name="connsiteY17" fmla="*/ 627063 h 677466"/>
              <a:gd name="connsiteX18" fmla="*/ 729853 w 984647"/>
              <a:gd name="connsiteY18" fmla="*/ 646113 h 677466"/>
              <a:gd name="connsiteX19" fmla="*/ 641747 w 984647"/>
              <a:gd name="connsiteY19" fmla="*/ 603250 h 677466"/>
              <a:gd name="connsiteX20" fmla="*/ 506016 w 984647"/>
              <a:gd name="connsiteY20" fmla="*/ 596106 h 677466"/>
              <a:gd name="connsiteX21" fmla="*/ 396478 w 984647"/>
              <a:gd name="connsiteY21" fmla="*/ 577056 h 677466"/>
              <a:gd name="connsiteX22" fmla="*/ 284559 w 984647"/>
              <a:gd name="connsiteY22" fmla="*/ 593725 h 677466"/>
              <a:gd name="connsiteX23" fmla="*/ 167878 w 984647"/>
              <a:gd name="connsiteY23" fmla="*/ 598488 h 677466"/>
              <a:gd name="connsiteX24" fmla="*/ 101203 w 984647"/>
              <a:gd name="connsiteY24" fmla="*/ 531813 h 677466"/>
              <a:gd name="connsiteX25" fmla="*/ 3572 w 984647"/>
              <a:gd name="connsiteY25" fmla="*/ 512763 h 677466"/>
              <a:gd name="connsiteX26" fmla="*/ 79772 w 984647"/>
              <a:gd name="connsiteY26" fmla="*/ 446088 h 677466"/>
              <a:gd name="connsiteX27" fmla="*/ 22622 w 984647"/>
              <a:gd name="connsiteY27" fmla="*/ 365125 h 677466"/>
              <a:gd name="connsiteX28" fmla="*/ 51197 w 984647"/>
              <a:gd name="connsiteY28" fmla="*/ 346075 h 677466"/>
              <a:gd name="connsiteX29" fmla="*/ 220266 w 984647"/>
              <a:gd name="connsiteY29" fmla="*/ 293688 h 677466"/>
              <a:gd name="connsiteX30" fmla="*/ 282178 w 984647"/>
              <a:gd name="connsiteY30" fmla="*/ 317500 h 677466"/>
              <a:gd name="connsiteX31" fmla="*/ 315516 w 984647"/>
              <a:gd name="connsiteY31" fmla="*/ 253206 h 677466"/>
              <a:gd name="connsiteX32" fmla="*/ 344091 w 984647"/>
              <a:gd name="connsiteY32" fmla="*/ 224631 h 677466"/>
              <a:gd name="connsiteX33" fmla="*/ 317897 w 984647"/>
              <a:gd name="connsiteY33" fmla="*/ 174625 h 677466"/>
              <a:gd name="connsiteX34" fmla="*/ 384572 w 984647"/>
              <a:gd name="connsiteY34" fmla="*/ 22225 h 677466"/>
              <a:gd name="connsiteX35" fmla="*/ 415528 w 984647"/>
              <a:gd name="connsiteY35" fmla="*/ 41275 h 677466"/>
              <a:gd name="connsiteX36" fmla="*/ 470297 w 984647"/>
              <a:gd name="connsiteY36" fmla="*/ 24606 h 677466"/>
              <a:gd name="connsiteX37" fmla="*/ 536972 w 984647"/>
              <a:gd name="connsiteY37" fmla="*/ 53181 h 677466"/>
              <a:gd name="connsiteX38" fmla="*/ 541734 w 984647"/>
              <a:gd name="connsiteY38" fmla="*/ 76994 h 677466"/>
              <a:gd name="connsiteX39" fmla="*/ 582216 w 984647"/>
              <a:gd name="connsiteY39" fmla="*/ 43656 h 677466"/>
              <a:gd name="connsiteX40" fmla="*/ 606028 w 984647"/>
              <a:gd name="connsiteY40" fmla="*/ 43656 h 677466"/>
              <a:gd name="connsiteX41" fmla="*/ 629841 w 984647"/>
              <a:gd name="connsiteY41" fmla="*/ 24606 h 677466"/>
              <a:gd name="connsiteX42" fmla="*/ 708422 w 984647"/>
              <a:gd name="connsiteY42" fmla="*/ 62706 h 67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4647" h="677466">
                <a:moveTo>
                  <a:pt x="708422" y="62706"/>
                </a:moveTo>
                <a:cubicBezTo>
                  <a:pt x="720328" y="77391"/>
                  <a:pt x="694134" y="103585"/>
                  <a:pt x="701278" y="112713"/>
                </a:cubicBezTo>
                <a:cubicBezTo>
                  <a:pt x="708422" y="121841"/>
                  <a:pt x="737393" y="110728"/>
                  <a:pt x="751284" y="117475"/>
                </a:cubicBezTo>
                <a:cubicBezTo>
                  <a:pt x="765175" y="124222"/>
                  <a:pt x="775494" y="138907"/>
                  <a:pt x="784622" y="153194"/>
                </a:cubicBezTo>
                <a:cubicBezTo>
                  <a:pt x="793750" y="167481"/>
                  <a:pt x="797719" y="186134"/>
                  <a:pt x="806053" y="203200"/>
                </a:cubicBezTo>
                <a:cubicBezTo>
                  <a:pt x="814387" y="220266"/>
                  <a:pt x="822325" y="242888"/>
                  <a:pt x="834628" y="255588"/>
                </a:cubicBezTo>
                <a:cubicBezTo>
                  <a:pt x="846931" y="268288"/>
                  <a:pt x="879078" y="264319"/>
                  <a:pt x="879872" y="279400"/>
                </a:cubicBezTo>
                <a:cubicBezTo>
                  <a:pt x="880666" y="294481"/>
                  <a:pt x="840185" y="326231"/>
                  <a:pt x="839391" y="346075"/>
                </a:cubicBezTo>
                <a:cubicBezTo>
                  <a:pt x="838597" y="365919"/>
                  <a:pt x="862409" y="383779"/>
                  <a:pt x="875109" y="398463"/>
                </a:cubicBezTo>
                <a:cubicBezTo>
                  <a:pt x="887809" y="413147"/>
                  <a:pt x="899319" y="424656"/>
                  <a:pt x="915591" y="434181"/>
                </a:cubicBezTo>
                <a:cubicBezTo>
                  <a:pt x="931863" y="443706"/>
                  <a:pt x="962026" y="444897"/>
                  <a:pt x="972741" y="455613"/>
                </a:cubicBezTo>
                <a:cubicBezTo>
                  <a:pt x="983456" y="466329"/>
                  <a:pt x="984647" y="486966"/>
                  <a:pt x="979884" y="498475"/>
                </a:cubicBezTo>
                <a:cubicBezTo>
                  <a:pt x="975121" y="509984"/>
                  <a:pt x="958453" y="515144"/>
                  <a:pt x="944166" y="524669"/>
                </a:cubicBezTo>
                <a:cubicBezTo>
                  <a:pt x="929879" y="534194"/>
                  <a:pt x="903684" y="544513"/>
                  <a:pt x="894159" y="555625"/>
                </a:cubicBezTo>
                <a:cubicBezTo>
                  <a:pt x="884634" y="566738"/>
                  <a:pt x="889794" y="572691"/>
                  <a:pt x="887016" y="591344"/>
                </a:cubicBezTo>
                <a:cubicBezTo>
                  <a:pt x="884238" y="609997"/>
                  <a:pt x="888207" y="657622"/>
                  <a:pt x="877491" y="667544"/>
                </a:cubicBezTo>
                <a:cubicBezTo>
                  <a:pt x="866775" y="677466"/>
                  <a:pt x="839391" y="657622"/>
                  <a:pt x="822722" y="650875"/>
                </a:cubicBezTo>
                <a:cubicBezTo>
                  <a:pt x="806053" y="644128"/>
                  <a:pt x="792956" y="627857"/>
                  <a:pt x="777478" y="627063"/>
                </a:cubicBezTo>
                <a:cubicBezTo>
                  <a:pt x="762000" y="626269"/>
                  <a:pt x="752475" y="650082"/>
                  <a:pt x="729853" y="646113"/>
                </a:cubicBezTo>
                <a:cubicBezTo>
                  <a:pt x="707231" y="642144"/>
                  <a:pt x="679053" y="611585"/>
                  <a:pt x="641747" y="603250"/>
                </a:cubicBezTo>
                <a:cubicBezTo>
                  <a:pt x="604441" y="594916"/>
                  <a:pt x="546894" y="600472"/>
                  <a:pt x="506016" y="596106"/>
                </a:cubicBezTo>
                <a:cubicBezTo>
                  <a:pt x="465138" y="591740"/>
                  <a:pt x="433388" y="577453"/>
                  <a:pt x="396478" y="577056"/>
                </a:cubicBezTo>
                <a:cubicBezTo>
                  <a:pt x="359569" y="576659"/>
                  <a:pt x="322659" y="590153"/>
                  <a:pt x="284559" y="593725"/>
                </a:cubicBezTo>
                <a:cubicBezTo>
                  <a:pt x="246459" y="597297"/>
                  <a:pt x="198437" y="608807"/>
                  <a:pt x="167878" y="598488"/>
                </a:cubicBezTo>
                <a:cubicBezTo>
                  <a:pt x="137319" y="588169"/>
                  <a:pt x="128587" y="546100"/>
                  <a:pt x="101203" y="531813"/>
                </a:cubicBezTo>
                <a:cubicBezTo>
                  <a:pt x="73819" y="517526"/>
                  <a:pt x="7144" y="527050"/>
                  <a:pt x="3572" y="512763"/>
                </a:cubicBezTo>
                <a:cubicBezTo>
                  <a:pt x="0" y="498476"/>
                  <a:pt x="76597" y="470694"/>
                  <a:pt x="79772" y="446088"/>
                </a:cubicBezTo>
                <a:cubicBezTo>
                  <a:pt x="82947" y="421482"/>
                  <a:pt x="27385" y="381794"/>
                  <a:pt x="22622" y="365125"/>
                </a:cubicBezTo>
                <a:cubicBezTo>
                  <a:pt x="17860" y="348456"/>
                  <a:pt x="18256" y="357981"/>
                  <a:pt x="51197" y="346075"/>
                </a:cubicBezTo>
                <a:cubicBezTo>
                  <a:pt x="84138" y="334169"/>
                  <a:pt x="181769" y="298450"/>
                  <a:pt x="220266" y="293688"/>
                </a:cubicBezTo>
                <a:cubicBezTo>
                  <a:pt x="258763" y="288926"/>
                  <a:pt x="266303" y="324247"/>
                  <a:pt x="282178" y="317500"/>
                </a:cubicBezTo>
                <a:cubicBezTo>
                  <a:pt x="298053" y="310753"/>
                  <a:pt x="305197" y="268684"/>
                  <a:pt x="315516" y="253206"/>
                </a:cubicBezTo>
                <a:cubicBezTo>
                  <a:pt x="325835" y="237728"/>
                  <a:pt x="343694" y="237728"/>
                  <a:pt x="344091" y="224631"/>
                </a:cubicBezTo>
                <a:cubicBezTo>
                  <a:pt x="344488" y="211534"/>
                  <a:pt x="311150" y="208359"/>
                  <a:pt x="317897" y="174625"/>
                </a:cubicBezTo>
                <a:cubicBezTo>
                  <a:pt x="324644" y="140891"/>
                  <a:pt x="368300" y="44450"/>
                  <a:pt x="384572" y="22225"/>
                </a:cubicBezTo>
                <a:cubicBezTo>
                  <a:pt x="400844" y="0"/>
                  <a:pt x="401241" y="40878"/>
                  <a:pt x="415528" y="41275"/>
                </a:cubicBezTo>
                <a:cubicBezTo>
                  <a:pt x="429815" y="41672"/>
                  <a:pt x="450056" y="22622"/>
                  <a:pt x="470297" y="24606"/>
                </a:cubicBezTo>
                <a:cubicBezTo>
                  <a:pt x="490538" y="26590"/>
                  <a:pt x="525066" y="44450"/>
                  <a:pt x="536972" y="53181"/>
                </a:cubicBezTo>
                <a:cubicBezTo>
                  <a:pt x="548878" y="61912"/>
                  <a:pt x="534193" y="78582"/>
                  <a:pt x="541734" y="76994"/>
                </a:cubicBezTo>
                <a:cubicBezTo>
                  <a:pt x="549275" y="75406"/>
                  <a:pt x="571500" y="49212"/>
                  <a:pt x="582216" y="43656"/>
                </a:cubicBezTo>
                <a:cubicBezTo>
                  <a:pt x="592932" y="38100"/>
                  <a:pt x="598090" y="46831"/>
                  <a:pt x="606028" y="43656"/>
                </a:cubicBezTo>
                <a:cubicBezTo>
                  <a:pt x="613966" y="40481"/>
                  <a:pt x="612775" y="22622"/>
                  <a:pt x="629841" y="24606"/>
                </a:cubicBezTo>
                <a:cubicBezTo>
                  <a:pt x="646907" y="26590"/>
                  <a:pt x="696516" y="48022"/>
                  <a:pt x="708422" y="6270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067011" y="4106708"/>
            <a:ext cx="716058" cy="641848"/>
          </a:xfrm>
          <a:custGeom>
            <a:avLst/>
            <a:gdLst>
              <a:gd name="connsiteX0" fmla="*/ 300831 w 917575"/>
              <a:gd name="connsiteY0" fmla="*/ 718343 h 725883"/>
              <a:gd name="connsiteX1" fmla="*/ 367506 w 917575"/>
              <a:gd name="connsiteY1" fmla="*/ 708818 h 725883"/>
              <a:gd name="connsiteX2" fmla="*/ 403225 w 917575"/>
              <a:gd name="connsiteY2" fmla="*/ 644525 h 725883"/>
              <a:gd name="connsiteX3" fmla="*/ 462756 w 917575"/>
              <a:gd name="connsiteY3" fmla="*/ 611187 h 725883"/>
              <a:gd name="connsiteX4" fmla="*/ 524669 w 917575"/>
              <a:gd name="connsiteY4" fmla="*/ 575468 h 725883"/>
              <a:gd name="connsiteX5" fmla="*/ 615156 w 917575"/>
              <a:gd name="connsiteY5" fmla="*/ 580231 h 725883"/>
              <a:gd name="connsiteX6" fmla="*/ 669925 w 917575"/>
              <a:gd name="connsiteY6" fmla="*/ 530225 h 725883"/>
              <a:gd name="connsiteX7" fmla="*/ 734219 w 917575"/>
              <a:gd name="connsiteY7" fmla="*/ 518318 h 725883"/>
              <a:gd name="connsiteX8" fmla="*/ 815181 w 917575"/>
              <a:gd name="connsiteY8" fmla="*/ 534987 h 725883"/>
              <a:gd name="connsiteX9" fmla="*/ 900906 w 917575"/>
              <a:gd name="connsiteY9" fmla="*/ 449262 h 725883"/>
              <a:gd name="connsiteX10" fmla="*/ 869950 w 917575"/>
              <a:gd name="connsiteY10" fmla="*/ 404018 h 725883"/>
              <a:gd name="connsiteX11" fmla="*/ 819944 w 917575"/>
              <a:gd name="connsiteY11" fmla="*/ 349250 h 725883"/>
              <a:gd name="connsiteX12" fmla="*/ 829469 w 917575"/>
              <a:gd name="connsiteY12" fmla="*/ 304006 h 725883"/>
              <a:gd name="connsiteX13" fmla="*/ 889000 w 917575"/>
              <a:gd name="connsiteY13" fmla="*/ 299243 h 725883"/>
              <a:gd name="connsiteX14" fmla="*/ 908050 w 917575"/>
              <a:gd name="connsiteY14" fmla="*/ 237331 h 725883"/>
              <a:gd name="connsiteX15" fmla="*/ 831850 w 917575"/>
              <a:gd name="connsiteY15" fmla="*/ 218281 h 725883"/>
              <a:gd name="connsiteX16" fmla="*/ 796131 w 917575"/>
              <a:gd name="connsiteY16" fmla="*/ 175418 h 725883"/>
              <a:gd name="connsiteX17" fmla="*/ 700881 w 917575"/>
              <a:gd name="connsiteY17" fmla="*/ 92075 h 725883"/>
              <a:gd name="connsiteX18" fmla="*/ 679450 w 917575"/>
              <a:gd name="connsiteY18" fmla="*/ 115887 h 725883"/>
              <a:gd name="connsiteX19" fmla="*/ 624681 w 917575"/>
              <a:gd name="connsiteY19" fmla="*/ 111125 h 725883"/>
              <a:gd name="connsiteX20" fmla="*/ 558006 w 917575"/>
              <a:gd name="connsiteY20" fmla="*/ 51593 h 725883"/>
              <a:gd name="connsiteX21" fmla="*/ 531812 w 917575"/>
              <a:gd name="connsiteY21" fmla="*/ 20637 h 725883"/>
              <a:gd name="connsiteX22" fmla="*/ 457994 w 917575"/>
              <a:gd name="connsiteY22" fmla="*/ 13493 h 725883"/>
              <a:gd name="connsiteX23" fmla="*/ 372269 w 917575"/>
              <a:gd name="connsiteY23" fmla="*/ 1587 h 725883"/>
              <a:gd name="connsiteX24" fmla="*/ 286544 w 917575"/>
              <a:gd name="connsiteY24" fmla="*/ 3968 h 725883"/>
              <a:gd name="connsiteX25" fmla="*/ 241300 w 917575"/>
              <a:gd name="connsiteY25" fmla="*/ 11112 h 725883"/>
              <a:gd name="connsiteX26" fmla="*/ 212725 w 917575"/>
              <a:gd name="connsiteY26" fmla="*/ 32543 h 725883"/>
              <a:gd name="connsiteX27" fmla="*/ 174625 w 917575"/>
              <a:gd name="connsiteY27" fmla="*/ 63500 h 725883"/>
              <a:gd name="connsiteX28" fmla="*/ 160337 w 917575"/>
              <a:gd name="connsiteY28" fmla="*/ 101600 h 725883"/>
              <a:gd name="connsiteX29" fmla="*/ 184150 w 917575"/>
              <a:gd name="connsiteY29" fmla="*/ 134937 h 725883"/>
              <a:gd name="connsiteX30" fmla="*/ 234156 w 917575"/>
              <a:gd name="connsiteY30" fmla="*/ 227806 h 725883"/>
              <a:gd name="connsiteX31" fmla="*/ 212725 w 917575"/>
              <a:gd name="connsiteY31" fmla="*/ 258762 h 725883"/>
              <a:gd name="connsiteX32" fmla="*/ 141287 w 917575"/>
              <a:gd name="connsiteY32" fmla="*/ 261143 h 725883"/>
              <a:gd name="connsiteX33" fmla="*/ 117475 w 917575"/>
              <a:gd name="connsiteY33" fmla="*/ 254000 h 725883"/>
              <a:gd name="connsiteX34" fmla="*/ 84137 w 917575"/>
              <a:gd name="connsiteY34" fmla="*/ 254000 h 725883"/>
              <a:gd name="connsiteX35" fmla="*/ 53181 w 917575"/>
              <a:gd name="connsiteY35" fmla="*/ 270668 h 725883"/>
              <a:gd name="connsiteX36" fmla="*/ 19844 w 917575"/>
              <a:gd name="connsiteY36" fmla="*/ 296862 h 725883"/>
              <a:gd name="connsiteX37" fmla="*/ 22225 w 917575"/>
              <a:gd name="connsiteY37" fmla="*/ 311150 h 725883"/>
              <a:gd name="connsiteX38" fmla="*/ 7937 w 917575"/>
              <a:gd name="connsiteY38" fmla="*/ 344487 h 725883"/>
              <a:gd name="connsiteX39" fmla="*/ 69850 w 917575"/>
              <a:gd name="connsiteY39" fmla="*/ 346868 h 725883"/>
              <a:gd name="connsiteX40" fmla="*/ 122237 w 917575"/>
              <a:gd name="connsiteY40" fmla="*/ 446881 h 725883"/>
              <a:gd name="connsiteX41" fmla="*/ 150812 w 917575"/>
              <a:gd name="connsiteY41" fmla="*/ 489743 h 725883"/>
              <a:gd name="connsiteX42" fmla="*/ 198437 w 917575"/>
              <a:gd name="connsiteY42" fmla="*/ 506412 h 725883"/>
              <a:gd name="connsiteX43" fmla="*/ 148431 w 917575"/>
              <a:gd name="connsiteY43" fmla="*/ 577850 h 725883"/>
              <a:gd name="connsiteX44" fmla="*/ 215106 w 917575"/>
              <a:gd name="connsiteY44" fmla="*/ 663575 h 725883"/>
              <a:gd name="connsiteX45" fmla="*/ 300831 w 917575"/>
              <a:gd name="connsiteY45" fmla="*/ 718343 h 72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17575" h="725883">
                <a:moveTo>
                  <a:pt x="300831" y="718343"/>
                </a:moveTo>
                <a:cubicBezTo>
                  <a:pt x="326231" y="725883"/>
                  <a:pt x="350440" y="721121"/>
                  <a:pt x="367506" y="708818"/>
                </a:cubicBezTo>
                <a:cubicBezTo>
                  <a:pt x="384572" y="696515"/>
                  <a:pt x="387350" y="660797"/>
                  <a:pt x="403225" y="644525"/>
                </a:cubicBezTo>
                <a:cubicBezTo>
                  <a:pt x="419100" y="628253"/>
                  <a:pt x="462756" y="611187"/>
                  <a:pt x="462756" y="611187"/>
                </a:cubicBezTo>
                <a:cubicBezTo>
                  <a:pt x="482997" y="599678"/>
                  <a:pt x="499269" y="580627"/>
                  <a:pt x="524669" y="575468"/>
                </a:cubicBezTo>
                <a:cubicBezTo>
                  <a:pt x="550069" y="570309"/>
                  <a:pt x="590947" y="587772"/>
                  <a:pt x="615156" y="580231"/>
                </a:cubicBezTo>
                <a:cubicBezTo>
                  <a:pt x="639365" y="572691"/>
                  <a:pt x="650081" y="540544"/>
                  <a:pt x="669925" y="530225"/>
                </a:cubicBezTo>
                <a:cubicBezTo>
                  <a:pt x="689769" y="519906"/>
                  <a:pt x="710010" y="517524"/>
                  <a:pt x="734219" y="518318"/>
                </a:cubicBezTo>
                <a:cubicBezTo>
                  <a:pt x="758428" y="519112"/>
                  <a:pt x="787400" y="546496"/>
                  <a:pt x="815181" y="534987"/>
                </a:cubicBezTo>
                <a:cubicBezTo>
                  <a:pt x="842962" y="523478"/>
                  <a:pt x="891778" y="471090"/>
                  <a:pt x="900906" y="449262"/>
                </a:cubicBezTo>
                <a:cubicBezTo>
                  <a:pt x="910034" y="427434"/>
                  <a:pt x="883444" y="420687"/>
                  <a:pt x="869950" y="404018"/>
                </a:cubicBezTo>
                <a:cubicBezTo>
                  <a:pt x="856456" y="387349"/>
                  <a:pt x="826691" y="365919"/>
                  <a:pt x="819944" y="349250"/>
                </a:cubicBezTo>
                <a:cubicBezTo>
                  <a:pt x="813197" y="332581"/>
                  <a:pt x="817960" y="312340"/>
                  <a:pt x="829469" y="304006"/>
                </a:cubicBezTo>
                <a:cubicBezTo>
                  <a:pt x="840978" y="295672"/>
                  <a:pt x="875903" y="310355"/>
                  <a:pt x="889000" y="299243"/>
                </a:cubicBezTo>
                <a:cubicBezTo>
                  <a:pt x="902097" y="288131"/>
                  <a:pt x="917575" y="250825"/>
                  <a:pt x="908050" y="237331"/>
                </a:cubicBezTo>
                <a:cubicBezTo>
                  <a:pt x="898525" y="223837"/>
                  <a:pt x="850503" y="228600"/>
                  <a:pt x="831850" y="218281"/>
                </a:cubicBezTo>
                <a:cubicBezTo>
                  <a:pt x="813197" y="207962"/>
                  <a:pt x="817959" y="196452"/>
                  <a:pt x="796131" y="175418"/>
                </a:cubicBezTo>
                <a:cubicBezTo>
                  <a:pt x="774303" y="154384"/>
                  <a:pt x="720328" y="101997"/>
                  <a:pt x="700881" y="92075"/>
                </a:cubicBezTo>
                <a:cubicBezTo>
                  <a:pt x="681434" y="82153"/>
                  <a:pt x="692150" y="112712"/>
                  <a:pt x="679450" y="115887"/>
                </a:cubicBezTo>
                <a:cubicBezTo>
                  <a:pt x="666750" y="119062"/>
                  <a:pt x="644922" y="121841"/>
                  <a:pt x="624681" y="111125"/>
                </a:cubicBezTo>
                <a:cubicBezTo>
                  <a:pt x="604440" y="100409"/>
                  <a:pt x="573484" y="66674"/>
                  <a:pt x="558006" y="51593"/>
                </a:cubicBezTo>
                <a:cubicBezTo>
                  <a:pt x="542528" y="36512"/>
                  <a:pt x="548481" y="26987"/>
                  <a:pt x="531812" y="20637"/>
                </a:cubicBezTo>
                <a:cubicBezTo>
                  <a:pt x="515143" y="14287"/>
                  <a:pt x="484584" y="16668"/>
                  <a:pt x="457994" y="13493"/>
                </a:cubicBezTo>
                <a:cubicBezTo>
                  <a:pt x="431404" y="10318"/>
                  <a:pt x="400844" y="3175"/>
                  <a:pt x="372269" y="1587"/>
                </a:cubicBezTo>
                <a:cubicBezTo>
                  <a:pt x="343694" y="0"/>
                  <a:pt x="308372" y="2381"/>
                  <a:pt x="286544" y="3968"/>
                </a:cubicBezTo>
                <a:cubicBezTo>
                  <a:pt x="264716" y="5555"/>
                  <a:pt x="253603" y="6350"/>
                  <a:pt x="241300" y="11112"/>
                </a:cubicBezTo>
                <a:cubicBezTo>
                  <a:pt x="228997" y="15874"/>
                  <a:pt x="223837" y="23812"/>
                  <a:pt x="212725" y="32543"/>
                </a:cubicBezTo>
                <a:cubicBezTo>
                  <a:pt x="201613" y="41274"/>
                  <a:pt x="183356" y="51991"/>
                  <a:pt x="174625" y="63500"/>
                </a:cubicBezTo>
                <a:cubicBezTo>
                  <a:pt x="165894" y="75009"/>
                  <a:pt x="158750" y="89694"/>
                  <a:pt x="160337" y="101600"/>
                </a:cubicBezTo>
                <a:cubicBezTo>
                  <a:pt x="161924" y="113506"/>
                  <a:pt x="171847" y="113903"/>
                  <a:pt x="184150" y="134937"/>
                </a:cubicBezTo>
                <a:cubicBezTo>
                  <a:pt x="196453" y="155971"/>
                  <a:pt x="229394" y="207169"/>
                  <a:pt x="234156" y="227806"/>
                </a:cubicBezTo>
                <a:cubicBezTo>
                  <a:pt x="238918" y="248443"/>
                  <a:pt x="228203" y="253206"/>
                  <a:pt x="212725" y="258762"/>
                </a:cubicBezTo>
                <a:cubicBezTo>
                  <a:pt x="197247" y="264318"/>
                  <a:pt x="157162" y="261937"/>
                  <a:pt x="141287" y="261143"/>
                </a:cubicBezTo>
                <a:cubicBezTo>
                  <a:pt x="125412" y="260349"/>
                  <a:pt x="127000" y="255190"/>
                  <a:pt x="117475" y="254000"/>
                </a:cubicBezTo>
                <a:cubicBezTo>
                  <a:pt x="107950" y="252810"/>
                  <a:pt x="94853" y="251222"/>
                  <a:pt x="84137" y="254000"/>
                </a:cubicBezTo>
                <a:cubicBezTo>
                  <a:pt x="73421" y="256778"/>
                  <a:pt x="63897" y="263524"/>
                  <a:pt x="53181" y="270668"/>
                </a:cubicBezTo>
                <a:cubicBezTo>
                  <a:pt x="42466" y="277812"/>
                  <a:pt x="25003" y="290115"/>
                  <a:pt x="19844" y="296862"/>
                </a:cubicBezTo>
                <a:cubicBezTo>
                  <a:pt x="14685" y="303609"/>
                  <a:pt x="24210" y="303213"/>
                  <a:pt x="22225" y="311150"/>
                </a:cubicBezTo>
                <a:cubicBezTo>
                  <a:pt x="20241" y="319088"/>
                  <a:pt x="0" y="338534"/>
                  <a:pt x="7937" y="344487"/>
                </a:cubicBezTo>
                <a:cubicBezTo>
                  <a:pt x="15875" y="350440"/>
                  <a:pt x="50800" y="329802"/>
                  <a:pt x="69850" y="346868"/>
                </a:cubicBezTo>
                <a:cubicBezTo>
                  <a:pt x="88900" y="363934"/>
                  <a:pt x="108743" y="423069"/>
                  <a:pt x="122237" y="446881"/>
                </a:cubicBezTo>
                <a:cubicBezTo>
                  <a:pt x="135731" y="470694"/>
                  <a:pt x="138112" y="479821"/>
                  <a:pt x="150812" y="489743"/>
                </a:cubicBezTo>
                <a:cubicBezTo>
                  <a:pt x="163512" y="499665"/>
                  <a:pt x="198834" y="491728"/>
                  <a:pt x="198437" y="506412"/>
                </a:cubicBezTo>
                <a:cubicBezTo>
                  <a:pt x="198040" y="521096"/>
                  <a:pt x="145653" y="551656"/>
                  <a:pt x="148431" y="577850"/>
                </a:cubicBezTo>
                <a:cubicBezTo>
                  <a:pt x="151209" y="604044"/>
                  <a:pt x="193278" y="646113"/>
                  <a:pt x="215106" y="663575"/>
                </a:cubicBezTo>
                <a:cubicBezTo>
                  <a:pt x="236934" y="681038"/>
                  <a:pt x="275431" y="710803"/>
                  <a:pt x="300831" y="7183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741811" y="2571744"/>
            <a:ext cx="604561" cy="824683"/>
          </a:xfrm>
          <a:custGeom>
            <a:avLst/>
            <a:gdLst>
              <a:gd name="connsiteX0" fmla="*/ 600869 w 774700"/>
              <a:gd name="connsiteY0" fmla="*/ 911224 h 932656"/>
              <a:gd name="connsiteX1" fmla="*/ 641350 w 774700"/>
              <a:gd name="connsiteY1" fmla="*/ 858837 h 932656"/>
              <a:gd name="connsiteX2" fmla="*/ 696119 w 774700"/>
              <a:gd name="connsiteY2" fmla="*/ 856456 h 932656"/>
              <a:gd name="connsiteX3" fmla="*/ 712788 w 774700"/>
              <a:gd name="connsiteY3" fmla="*/ 808831 h 932656"/>
              <a:gd name="connsiteX4" fmla="*/ 772319 w 774700"/>
              <a:gd name="connsiteY4" fmla="*/ 823118 h 932656"/>
              <a:gd name="connsiteX5" fmla="*/ 698500 w 774700"/>
              <a:gd name="connsiteY5" fmla="*/ 749299 h 932656"/>
              <a:gd name="connsiteX6" fmla="*/ 712788 w 774700"/>
              <a:gd name="connsiteY6" fmla="*/ 701674 h 932656"/>
              <a:gd name="connsiteX7" fmla="*/ 724694 w 774700"/>
              <a:gd name="connsiteY7" fmla="*/ 663574 h 932656"/>
              <a:gd name="connsiteX8" fmla="*/ 719931 w 774700"/>
              <a:gd name="connsiteY8" fmla="*/ 615949 h 932656"/>
              <a:gd name="connsiteX9" fmla="*/ 686594 w 774700"/>
              <a:gd name="connsiteY9" fmla="*/ 594518 h 932656"/>
              <a:gd name="connsiteX10" fmla="*/ 691356 w 774700"/>
              <a:gd name="connsiteY10" fmla="*/ 544512 h 932656"/>
              <a:gd name="connsiteX11" fmla="*/ 650875 w 774700"/>
              <a:gd name="connsiteY11" fmla="*/ 532606 h 932656"/>
              <a:gd name="connsiteX12" fmla="*/ 631825 w 774700"/>
              <a:gd name="connsiteY12" fmla="*/ 475456 h 932656"/>
              <a:gd name="connsiteX13" fmla="*/ 560388 w 774700"/>
              <a:gd name="connsiteY13" fmla="*/ 504031 h 932656"/>
              <a:gd name="connsiteX14" fmla="*/ 496094 w 774700"/>
              <a:gd name="connsiteY14" fmla="*/ 482599 h 932656"/>
              <a:gd name="connsiteX15" fmla="*/ 410369 w 774700"/>
              <a:gd name="connsiteY15" fmla="*/ 458787 h 932656"/>
              <a:gd name="connsiteX16" fmla="*/ 396081 w 774700"/>
              <a:gd name="connsiteY16" fmla="*/ 413543 h 932656"/>
              <a:gd name="connsiteX17" fmla="*/ 357981 w 774700"/>
              <a:gd name="connsiteY17" fmla="*/ 387349 h 932656"/>
              <a:gd name="connsiteX18" fmla="*/ 381794 w 774700"/>
              <a:gd name="connsiteY18" fmla="*/ 342106 h 932656"/>
              <a:gd name="connsiteX19" fmla="*/ 357981 w 774700"/>
              <a:gd name="connsiteY19" fmla="*/ 301624 h 932656"/>
              <a:gd name="connsiteX20" fmla="*/ 403225 w 774700"/>
              <a:gd name="connsiteY20" fmla="*/ 256381 h 932656"/>
              <a:gd name="connsiteX21" fmla="*/ 386556 w 774700"/>
              <a:gd name="connsiteY21" fmla="*/ 194468 h 932656"/>
              <a:gd name="connsiteX22" fmla="*/ 329406 w 774700"/>
              <a:gd name="connsiteY22" fmla="*/ 168274 h 932656"/>
              <a:gd name="connsiteX23" fmla="*/ 324644 w 774700"/>
              <a:gd name="connsiteY23" fmla="*/ 96837 h 932656"/>
              <a:gd name="connsiteX24" fmla="*/ 303213 w 774700"/>
              <a:gd name="connsiteY24" fmla="*/ 73024 h 932656"/>
              <a:gd name="connsiteX25" fmla="*/ 222250 w 774700"/>
              <a:gd name="connsiteY25" fmla="*/ 8731 h 932656"/>
              <a:gd name="connsiteX26" fmla="*/ 155575 w 774700"/>
              <a:gd name="connsiteY26" fmla="*/ 20637 h 932656"/>
              <a:gd name="connsiteX27" fmla="*/ 129381 w 774700"/>
              <a:gd name="connsiteY27" fmla="*/ 80168 h 932656"/>
              <a:gd name="connsiteX28" fmla="*/ 155575 w 774700"/>
              <a:gd name="connsiteY28" fmla="*/ 120649 h 932656"/>
              <a:gd name="connsiteX29" fmla="*/ 112713 w 774700"/>
              <a:gd name="connsiteY29" fmla="*/ 158749 h 932656"/>
              <a:gd name="connsiteX30" fmla="*/ 117475 w 774700"/>
              <a:gd name="connsiteY30" fmla="*/ 194468 h 932656"/>
              <a:gd name="connsiteX31" fmla="*/ 53181 w 774700"/>
              <a:gd name="connsiteY31" fmla="*/ 234949 h 932656"/>
              <a:gd name="connsiteX32" fmla="*/ 103188 w 774700"/>
              <a:gd name="connsiteY32" fmla="*/ 344487 h 932656"/>
              <a:gd name="connsiteX33" fmla="*/ 53181 w 774700"/>
              <a:gd name="connsiteY33" fmla="*/ 389731 h 932656"/>
              <a:gd name="connsiteX34" fmla="*/ 74613 w 774700"/>
              <a:gd name="connsiteY34" fmla="*/ 413543 h 932656"/>
              <a:gd name="connsiteX35" fmla="*/ 43656 w 774700"/>
              <a:gd name="connsiteY35" fmla="*/ 451643 h 932656"/>
              <a:gd name="connsiteX36" fmla="*/ 43656 w 774700"/>
              <a:gd name="connsiteY36" fmla="*/ 487362 h 932656"/>
              <a:gd name="connsiteX37" fmla="*/ 5556 w 774700"/>
              <a:gd name="connsiteY37" fmla="*/ 513556 h 932656"/>
              <a:gd name="connsiteX38" fmla="*/ 76994 w 774700"/>
              <a:gd name="connsiteY38" fmla="*/ 584993 h 932656"/>
              <a:gd name="connsiteX39" fmla="*/ 67469 w 774700"/>
              <a:gd name="connsiteY39" fmla="*/ 732631 h 932656"/>
              <a:gd name="connsiteX40" fmla="*/ 112713 w 774700"/>
              <a:gd name="connsiteY40" fmla="*/ 758824 h 932656"/>
              <a:gd name="connsiteX41" fmla="*/ 162719 w 774700"/>
              <a:gd name="connsiteY41" fmla="*/ 782637 h 932656"/>
              <a:gd name="connsiteX42" fmla="*/ 193675 w 774700"/>
              <a:gd name="connsiteY42" fmla="*/ 763587 h 932656"/>
              <a:gd name="connsiteX43" fmla="*/ 236538 w 774700"/>
              <a:gd name="connsiteY43" fmla="*/ 785018 h 932656"/>
              <a:gd name="connsiteX44" fmla="*/ 374650 w 774700"/>
              <a:gd name="connsiteY44" fmla="*/ 735012 h 932656"/>
              <a:gd name="connsiteX45" fmla="*/ 436563 w 774700"/>
              <a:gd name="connsiteY45" fmla="*/ 827881 h 932656"/>
              <a:gd name="connsiteX46" fmla="*/ 493713 w 774700"/>
              <a:gd name="connsiteY46" fmla="*/ 901699 h 932656"/>
              <a:gd name="connsiteX47" fmla="*/ 486569 w 774700"/>
              <a:gd name="connsiteY47" fmla="*/ 932656 h 932656"/>
              <a:gd name="connsiteX48" fmla="*/ 548481 w 774700"/>
              <a:gd name="connsiteY48" fmla="*/ 901699 h 932656"/>
              <a:gd name="connsiteX49" fmla="*/ 600869 w 774700"/>
              <a:gd name="connsiteY49" fmla="*/ 911224 h 9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4700" h="932656">
                <a:moveTo>
                  <a:pt x="600869" y="911224"/>
                </a:moveTo>
                <a:cubicBezTo>
                  <a:pt x="616347" y="904080"/>
                  <a:pt x="625475" y="867965"/>
                  <a:pt x="641350" y="858837"/>
                </a:cubicBezTo>
                <a:cubicBezTo>
                  <a:pt x="657225" y="849709"/>
                  <a:pt x="684213" y="864790"/>
                  <a:pt x="696119" y="856456"/>
                </a:cubicBezTo>
                <a:cubicBezTo>
                  <a:pt x="708025" y="848122"/>
                  <a:pt x="700088" y="814387"/>
                  <a:pt x="712788" y="808831"/>
                </a:cubicBezTo>
                <a:cubicBezTo>
                  <a:pt x="725488" y="803275"/>
                  <a:pt x="774700" y="833040"/>
                  <a:pt x="772319" y="823118"/>
                </a:cubicBezTo>
                <a:cubicBezTo>
                  <a:pt x="769938" y="813196"/>
                  <a:pt x="708422" y="769540"/>
                  <a:pt x="698500" y="749299"/>
                </a:cubicBezTo>
                <a:cubicBezTo>
                  <a:pt x="688578" y="729058"/>
                  <a:pt x="708422" y="715961"/>
                  <a:pt x="712788" y="701674"/>
                </a:cubicBezTo>
                <a:cubicBezTo>
                  <a:pt x="717154" y="687387"/>
                  <a:pt x="723504" y="677861"/>
                  <a:pt x="724694" y="663574"/>
                </a:cubicBezTo>
                <a:cubicBezTo>
                  <a:pt x="725884" y="649287"/>
                  <a:pt x="726281" y="627458"/>
                  <a:pt x="719931" y="615949"/>
                </a:cubicBezTo>
                <a:cubicBezTo>
                  <a:pt x="713581" y="604440"/>
                  <a:pt x="691357" y="606424"/>
                  <a:pt x="686594" y="594518"/>
                </a:cubicBezTo>
                <a:cubicBezTo>
                  <a:pt x="681832" y="582612"/>
                  <a:pt x="697309" y="554831"/>
                  <a:pt x="691356" y="544512"/>
                </a:cubicBezTo>
                <a:cubicBezTo>
                  <a:pt x="685403" y="534193"/>
                  <a:pt x="660797" y="544115"/>
                  <a:pt x="650875" y="532606"/>
                </a:cubicBezTo>
                <a:cubicBezTo>
                  <a:pt x="640953" y="521097"/>
                  <a:pt x="646906" y="480218"/>
                  <a:pt x="631825" y="475456"/>
                </a:cubicBezTo>
                <a:cubicBezTo>
                  <a:pt x="616744" y="470694"/>
                  <a:pt x="583010" y="502841"/>
                  <a:pt x="560388" y="504031"/>
                </a:cubicBezTo>
                <a:cubicBezTo>
                  <a:pt x="537766" y="505221"/>
                  <a:pt x="521097" y="490140"/>
                  <a:pt x="496094" y="482599"/>
                </a:cubicBezTo>
                <a:cubicBezTo>
                  <a:pt x="471091" y="475058"/>
                  <a:pt x="427038" y="470296"/>
                  <a:pt x="410369" y="458787"/>
                </a:cubicBezTo>
                <a:cubicBezTo>
                  <a:pt x="393700" y="447278"/>
                  <a:pt x="404812" y="425449"/>
                  <a:pt x="396081" y="413543"/>
                </a:cubicBezTo>
                <a:cubicBezTo>
                  <a:pt x="387350" y="401637"/>
                  <a:pt x="360362" y="399255"/>
                  <a:pt x="357981" y="387349"/>
                </a:cubicBezTo>
                <a:cubicBezTo>
                  <a:pt x="355600" y="375443"/>
                  <a:pt x="381794" y="356393"/>
                  <a:pt x="381794" y="342106"/>
                </a:cubicBezTo>
                <a:cubicBezTo>
                  <a:pt x="381794" y="327819"/>
                  <a:pt x="354409" y="315911"/>
                  <a:pt x="357981" y="301624"/>
                </a:cubicBezTo>
                <a:cubicBezTo>
                  <a:pt x="361553" y="287337"/>
                  <a:pt x="398463" y="274240"/>
                  <a:pt x="403225" y="256381"/>
                </a:cubicBezTo>
                <a:cubicBezTo>
                  <a:pt x="407987" y="238522"/>
                  <a:pt x="398859" y="209153"/>
                  <a:pt x="386556" y="194468"/>
                </a:cubicBezTo>
                <a:cubicBezTo>
                  <a:pt x="374253" y="179784"/>
                  <a:pt x="339725" y="184546"/>
                  <a:pt x="329406" y="168274"/>
                </a:cubicBezTo>
                <a:cubicBezTo>
                  <a:pt x="319087" y="152002"/>
                  <a:pt x="329010" y="112712"/>
                  <a:pt x="324644" y="96837"/>
                </a:cubicBezTo>
                <a:cubicBezTo>
                  <a:pt x="320279" y="80962"/>
                  <a:pt x="320279" y="87708"/>
                  <a:pt x="303213" y="73024"/>
                </a:cubicBezTo>
                <a:cubicBezTo>
                  <a:pt x="286147" y="58340"/>
                  <a:pt x="246856" y="17462"/>
                  <a:pt x="222250" y="8731"/>
                </a:cubicBezTo>
                <a:cubicBezTo>
                  <a:pt x="197644" y="0"/>
                  <a:pt x="171053" y="8731"/>
                  <a:pt x="155575" y="20637"/>
                </a:cubicBezTo>
                <a:cubicBezTo>
                  <a:pt x="140097" y="32543"/>
                  <a:pt x="129381" y="63499"/>
                  <a:pt x="129381" y="80168"/>
                </a:cubicBezTo>
                <a:cubicBezTo>
                  <a:pt x="129381" y="96837"/>
                  <a:pt x="158353" y="107552"/>
                  <a:pt x="155575" y="120649"/>
                </a:cubicBezTo>
                <a:cubicBezTo>
                  <a:pt x="152797" y="133746"/>
                  <a:pt x="119063" y="146446"/>
                  <a:pt x="112713" y="158749"/>
                </a:cubicBezTo>
                <a:cubicBezTo>
                  <a:pt x="106363" y="171052"/>
                  <a:pt x="127397" y="181768"/>
                  <a:pt x="117475" y="194468"/>
                </a:cubicBezTo>
                <a:cubicBezTo>
                  <a:pt x="107553" y="207168"/>
                  <a:pt x="55562" y="209946"/>
                  <a:pt x="53181" y="234949"/>
                </a:cubicBezTo>
                <a:cubicBezTo>
                  <a:pt x="50800" y="259952"/>
                  <a:pt x="103188" y="318690"/>
                  <a:pt x="103188" y="344487"/>
                </a:cubicBezTo>
                <a:cubicBezTo>
                  <a:pt x="103188" y="370284"/>
                  <a:pt x="57944" y="378222"/>
                  <a:pt x="53181" y="389731"/>
                </a:cubicBezTo>
                <a:cubicBezTo>
                  <a:pt x="48418" y="401240"/>
                  <a:pt x="76201" y="403224"/>
                  <a:pt x="74613" y="413543"/>
                </a:cubicBezTo>
                <a:cubicBezTo>
                  <a:pt x="73026" y="423862"/>
                  <a:pt x="48815" y="439340"/>
                  <a:pt x="43656" y="451643"/>
                </a:cubicBezTo>
                <a:cubicBezTo>
                  <a:pt x="38497" y="463946"/>
                  <a:pt x="50006" y="477043"/>
                  <a:pt x="43656" y="487362"/>
                </a:cubicBezTo>
                <a:cubicBezTo>
                  <a:pt x="37306" y="497681"/>
                  <a:pt x="0" y="497284"/>
                  <a:pt x="5556" y="513556"/>
                </a:cubicBezTo>
                <a:cubicBezTo>
                  <a:pt x="11112" y="529828"/>
                  <a:pt x="66675" y="548480"/>
                  <a:pt x="76994" y="584993"/>
                </a:cubicBezTo>
                <a:cubicBezTo>
                  <a:pt x="87313" y="621506"/>
                  <a:pt x="61516" y="703659"/>
                  <a:pt x="67469" y="732631"/>
                </a:cubicBezTo>
                <a:cubicBezTo>
                  <a:pt x="73422" y="761603"/>
                  <a:pt x="96838" y="750490"/>
                  <a:pt x="112713" y="758824"/>
                </a:cubicBezTo>
                <a:cubicBezTo>
                  <a:pt x="128588" y="767158"/>
                  <a:pt x="149225" y="781843"/>
                  <a:pt x="162719" y="782637"/>
                </a:cubicBezTo>
                <a:cubicBezTo>
                  <a:pt x="176213" y="783431"/>
                  <a:pt x="181372" y="763190"/>
                  <a:pt x="193675" y="763587"/>
                </a:cubicBezTo>
                <a:cubicBezTo>
                  <a:pt x="205978" y="763984"/>
                  <a:pt x="206376" y="789781"/>
                  <a:pt x="236538" y="785018"/>
                </a:cubicBezTo>
                <a:cubicBezTo>
                  <a:pt x="266701" y="780256"/>
                  <a:pt x="341313" y="727868"/>
                  <a:pt x="374650" y="735012"/>
                </a:cubicBezTo>
                <a:cubicBezTo>
                  <a:pt x="407987" y="742156"/>
                  <a:pt x="416719" y="800100"/>
                  <a:pt x="436563" y="827881"/>
                </a:cubicBezTo>
                <a:cubicBezTo>
                  <a:pt x="456407" y="855662"/>
                  <a:pt x="485379" y="884237"/>
                  <a:pt x="493713" y="901699"/>
                </a:cubicBezTo>
                <a:cubicBezTo>
                  <a:pt x="502047" y="919161"/>
                  <a:pt x="477441" y="932656"/>
                  <a:pt x="486569" y="932656"/>
                </a:cubicBezTo>
                <a:cubicBezTo>
                  <a:pt x="495697" y="932656"/>
                  <a:pt x="529431" y="905668"/>
                  <a:pt x="548481" y="901699"/>
                </a:cubicBezTo>
                <a:cubicBezTo>
                  <a:pt x="567531" y="897730"/>
                  <a:pt x="585391" y="918368"/>
                  <a:pt x="600869" y="91122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188728" y="3233596"/>
            <a:ext cx="738048" cy="700454"/>
          </a:xfrm>
          <a:custGeom>
            <a:avLst/>
            <a:gdLst>
              <a:gd name="connsiteX0" fmla="*/ 587772 w 945753"/>
              <a:gd name="connsiteY0" fmla="*/ 750887 h 792162"/>
              <a:gd name="connsiteX1" fmla="*/ 604440 w 945753"/>
              <a:gd name="connsiteY1" fmla="*/ 696118 h 792162"/>
              <a:gd name="connsiteX2" fmla="*/ 649684 w 945753"/>
              <a:gd name="connsiteY2" fmla="*/ 688975 h 792162"/>
              <a:gd name="connsiteX3" fmla="*/ 692547 w 945753"/>
              <a:gd name="connsiteY3" fmla="*/ 667543 h 792162"/>
              <a:gd name="connsiteX4" fmla="*/ 740172 w 945753"/>
              <a:gd name="connsiteY4" fmla="*/ 681831 h 792162"/>
              <a:gd name="connsiteX5" fmla="*/ 725884 w 945753"/>
              <a:gd name="connsiteY5" fmla="*/ 655637 h 792162"/>
              <a:gd name="connsiteX6" fmla="*/ 754459 w 945753"/>
              <a:gd name="connsiteY6" fmla="*/ 634206 h 792162"/>
              <a:gd name="connsiteX7" fmla="*/ 761603 w 945753"/>
              <a:gd name="connsiteY7" fmla="*/ 605631 h 792162"/>
              <a:gd name="connsiteX8" fmla="*/ 802084 w 945753"/>
              <a:gd name="connsiteY8" fmla="*/ 574675 h 792162"/>
              <a:gd name="connsiteX9" fmla="*/ 809228 w 945753"/>
              <a:gd name="connsiteY9" fmla="*/ 546100 h 792162"/>
              <a:gd name="connsiteX10" fmla="*/ 852090 w 945753"/>
              <a:gd name="connsiteY10" fmla="*/ 550862 h 792162"/>
              <a:gd name="connsiteX11" fmla="*/ 868759 w 945753"/>
              <a:gd name="connsiteY11" fmla="*/ 503237 h 792162"/>
              <a:gd name="connsiteX12" fmla="*/ 914003 w 945753"/>
              <a:gd name="connsiteY12" fmla="*/ 498475 h 792162"/>
              <a:gd name="connsiteX13" fmla="*/ 902097 w 945753"/>
              <a:gd name="connsiteY13" fmla="*/ 422275 h 792162"/>
              <a:gd name="connsiteX14" fmla="*/ 921147 w 945753"/>
              <a:gd name="connsiteY14" fmla="*/ 329406 h 792162"/>
              <a:gd name="connsiteX15" fmla="*/ 944959 w 945753"/>
              <a:gd name="connsiteY15" fmla="*/ 286543 h 792162"/>
              <a:gd name="connsiteX16" fmla="*/ 925909 w 945753"/>
              <a:gd name="connsiteY16" fmla="*/ 265112 h 792162"/>
              <a:gd name="connsiteX17" fmla="*/ 940197 w 945753"/>
              <a:gd name="connsiteY17" fmla="*/ 212725 h 792162"/>
              <a:gd name="connsiteX18" fmla="*/ 894953 w 945753"/>
              <a:gd name="connsiteY18" fmla="*/ 174625 h 792162"/>
              <a:gd name="connsiteX19" fmla="*/ 825897 w 945753"/>
              <a:gd name="connsiteY19" fmla="*/ 138906 h 792162"/>
              <a:gd name="connsiteX20" fmla="*/ 811609 w 945753"/>
              <a:gd name="connsiteY20" fmla="*/ 74612 h 792162"/>
              <a:gd name="connsiteX21" fmla="*/ 773509 w 945753"/>
              <a:gd name="connsiteY21" fmla="*/ 34131 h 792162"/>
              <a:gd name="connsiteX22" fmla="*/ 735409 w 945753"/>
              <a:gd name="connsiteY22" fmla="*/ 3175 h 792162"/>
              <a:gd name="connsiteX23" fmla="*/ 702072 w 945753"/>
              <a:gd name="connsiteY23" fmla="*/ 15081 h 792162"/>
              <a:gd name="connsiteX24" fmla="*/ 644922 w 945753"/>
              <a:gd name="connsiteY24" fmla="*/ 48418 h 792162"/>
              <a:gd name="connsiteX25" fmla="*/ 592534 w 945753"/>
              <a:gd name="connsiteY25" fmla="*/ 60325 h 792162"/>
              <a:gd name="connsiteX26" fmla="*/ 533003 w 945753"/>
              <a:gd name="connsiteY26" fmla="*/ 100806 h 792162"/>
              <a:gd name="connsiteX27" fmla="*/ 456803 w 945753"/>
              <a:gd name="connsiteY27" fmla="*/ 84137 h 792162"/>
              <a:gd name="connsiteX28" fmla="*/ 430609 w 945753"/>
              <a:gd name="connsiteY28" fmla="*/ 86518 h 792162"/>
              <a:gd name="connsiteX29" fmla="*/ 380603 w 945753"/>
              <a:gd name="connsiteY29" fmla="*/ 36512 h 792162"/>
              <a:gd name="connsiteX30" fmla="*/ 306784 w 945753"/>
              <a:gd name="connsiteY30" fmla="*/ 24606 h 792162"/>
              <a:gd name="connsiteX31" fmla="*/ 204390 w 945753"/>
              <a:gd name="connsiteY31" fmla="*/ 43656 h 792162"/>
              <a:gd name="connsiteX32" fmla="*/ 204390 w 945753"/>
              <a:gd name="connsiteY32" fmla="*/ 72231 h 792162"/>
              <a:gd name="connsiteX33" fmla="*/ 154384 w 945753"/>
              <a:gd name="connsiteY33" fmla="*/ 67468 h 792162"/>
              <a:gd name="connsiteX34" fmla="*/ 125809 w 945753"/>
              <a:gd name="connsiteY34" fmla="*/ 98425 h 792162"/>
              <a:gd name="connsiteX35" fmla="*/ 90090 w 945753"/>
              <a:gd name="connsiteY35" fmla="*/ 112712 h 792162"/>
              <a:gd name="connsiteX36" fmla="*/ 30559 w 945753"/>
              <a:gd name="connsiteY36" fmla="*/ 172243 h 792162"/>
              <a:gd name="connsiteX37" fmla="*/ 9128 w 945753"/>
              <a:gd name="connsiteY37" fmla="*/ 255587 h 792162"/>
              <a:gd name="connsiteX38" fmla="*/ 85328 w 945753"/>
              <a:gd name="connsiteY38" fmla="*/ 279400 h 792162"/>
              <a:gd name="connsiteX39" fmla="*/ 104378 w 945753"/>
              <a:gd name="connsiteY39" fmla="*/ 315118 h 792162"/>
              <a:gd name="connsiteX40" fmla="*/ 192484 w 945753"/>
              <a:gd name="connsiteY40" fmla="*/ 355600 h 792162"/>
              <a:gd name="connsiteX41" fmla="*/ 142478 w 945753"/>
              <a:gd name="connsiteY41" fmla="*/ 441325 h 792162"/>
              <a:gd name="connsiteX42" fmla="*/ 132953 w 945753"/>
              <a:gd name="connsiteY42" fmla="*/ 531812 h 792162"/>
              <a:gd name="connsiteX43" fmla="*/ 99615 w 945753"/>
              <a:gd name="connsiteY43" fmla="*/ 519906 h 792162"/>
              <a:gd name="connsiteX44" fmla="*/ 92472 w 945753"/>
              <a:gd name="connsiteY44" fmla="*/ 550862 h 792162"/>
              <a:gd name="connsiteX45" fmla="*/ 156765 w 945753"/>
              <a:gd name="connsiteY45" fmla="*/ 593725 h 792162"/>
              <a:gd name="connsiteX46" fmla="*/ 190103 w 945753"/>
              <a:gd name="connsiteY46" fmla="*/ 629443 h 792162"/>
              <a:gd name="connsiteX47" fmla="*/ 268684 w 945753"/>
              <a:gd name="connsiteY47" fmla="*/ 615156 h 792162"/>
              <a:gd name="connsiteX48" fmla="*/ 344884 w 945753"/>
              <a:gd name="connsiteY48" fmla="*/ 631825 h 792162"/>
              <a:gd name="connsiteX49" fmla="*/ 421084 w 945753"/>
              <a:gd name="connsiteY49" fmla="*/ 712787 h 792162"/>
              <a:gd name="connsiteX50" fmla="*/ 449659 w 945753"/>
              <a:gd name="connsiteY50" fmla="*/ 779462 h 792162"/>
              <a:gd name="connsiteX51" fmla="*/ 480615 w 945753"/>
              <a:gd name="connsiteY51" fmla="*/ 788987 h 792162"/>
              <a:gd name="connsiteX52" fmla="*/ 535384 w 945753"/>
              <a:gd name="connsiteY52" fmla="*/ 777081 h 792162"/>
              <a:gd name="connsiteX53" fmla="*/ 587772 w 945753"/>
              <a:gd name="connsiteY53" fmla="*/ 750887 h 79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45753" h="792162">
                <a:moveTo>
                  <a:pt x="587772" y="750887"/>
                </a:moveTo>
                <a:cubicBezTo>
                  <a:pt x="599281" y="737393"/>
                  <a:pt x="594121" y="706437"/>
                  <a:pt x="604440" y="696118"/>
                </a:cubicBezTo>
                <a:cubicBezTo>
                  <a:pt x="614759" y="685799"/>
                  <a:pt x="635000" y="693737"/>
                  <a:pt x="649684" y="688975"/>
                </a:cubicBezTo>
                <a:cubicBezTo>
                  <a:pt x="664368" y="684213"/>
                  <a:pt x="677466" y="668734"/>
                  <a:pt x="692547" y="667543"/>
                </a:cubicBezTo>
                <a:cubicBezTo>
                  <a:pt x="707628" y="666352"/>
                  <a:pt x="734616" y="683815"/>
                  <a:pt x="740172" y="681831"/>
                </a:cubicBezTo>
                <a:cubicBezTo>
                  <a:pt x="745728" y="679847"/>
                  <a:pt x="723503" y="663574"/>
                  <a:pt x="725884" y="655637"/>
                </a:cubicBezTo>
                <a:cubicBezTo>
                  <a:pt x="728265" y="647700"/>
                  <a:pt x="748506" y="642540"/>
                  <a:pt x="754459" y="634206"/>
                </a:cubicBezTo>
                <a:cubicBezTo>
                  <a:pt x="760412" y="625872"/>
                  <a:pt x="753665" y="615553"/>
                  <a:pt x="761603" y="605631"/>
                </a:cubicBezTo>
                <a:cubicBezTo>
                  <a:pt x="769541" y="595709"/>
                  <a:pt x="794146" y="584597"/>
                  <a:pt x="802084" y="574675"/>
                </a:cubicBezTo>
                <a:cubicBezTo>
                  <a:pt x="810022" y="564753"/>
                  <a:pt x="800894" y="550069"/>
                  <a:pt x="809228" y="546100"/>
                </a:cubicBezTo>
                <a:cubicBezTo>
                  <a:pt x="817562" y="542131"/>
                  <a:pt x="842168" y="558006"/>
                  <a:pt x="852090" y="550862"/>
                </a:cubicBezTo>
                <a:cubicBezTo>
                  <a:pt x="862012" y="543718"/>
                  <a:pt x="858440" y="511968"/>
                  <a:pt x="868759" y="503237"/>
                </a:cubicBezTo>
                <a:cubicBezTo>
                  <a:pt x="879078" y="494506"/>
                  <a:pt x="908447" y="511969"/>
                  <a:pt x="914003" y="498475"/>
                </a:cubicBezTo>
                <a:cubicBezTo>
                  <a:pt x="919559" y="484981"/>
                  <a:pt x="900906" y="450453"/>
                  <a:pt x="902097" y="422275"/>
                </a:cubicBezTo>
                <a:cubicBezTo>
                  <a:pt x="903288" y="394097"/>
                  <a:pt x="914003" y="352028"/>
                  <a:pt x="921147" y="329406"/>
                </a:cubicBezTo>
                <a:cubicBezTo>
                  <a:pt x="928291" y="306784"/>
                  <a:pt x="944165" y="297259"/>
                  <a:pt x="944959" y="286543"/>
                </a:cubicBezTo>
                <a:cubicBezTo>
                  <a:pt x="945753" y="275827"/>
                  <a:pt x="926703" y="277415"/>
                  <a:pt x="925909" y="265112"/>
                </a:cubicBezTo>
                <a:cubicBezTo>
                  <a:pt x="925115" y="252809"/>
                  <a:pt x="945356" y="227806"/>
                  <a:pt x="940197" y="212725"/>
                </a:cubicBezTo>
                <a:cubicBezTo>
                  <a:pt x="935038" y="197644"/>
                  <a:pt x="914003" y="186928"/>
                  <a:pt x="894953" y="174625"/>
                </a:cubicBezTo>
                <a:cubicBezTo>
                  <a:pt x="875903" y="162322"/>
                  <a:pt x="839788" y="155575"/>
                  <a:pt x="825897" y="138906"/>
                </a:cubicBezTo>
                <a:cubicBezTo>
                  <a:pt x="812006" y="122237"/>
                  <a:pt x="820340" y="92074"/>
                  <a:pt x="811609" y="74612"/>
                </a:cubicBezTo>
                <a:cubicBezTo>
                  <a:pt x="802878" y="57150"/>
                  <a:pt x="786209" y="46037"/>
                  <a:pt x="773509" y="34131"/>
                </a:cubicBezTo>
                <a:cubicBezTo>
                  <a:pt x="760809" y="22225"/>
                  <a:pt x="747315" y="6350"/>
                  <a:pt x="735409" y="3175"/>
                </a:cubicBezTo>
                <a:cubicBezTo>
                  <a:pt x="723503" y="0"/>
                  <a:pt x="717153" y="7541"/>
                  <a:pt x="702072" y="15081"/>
                </a:cubicBezTo>
                <a:cubicBezTo>
                  <a:pt x="686991" y="22622"/>
                  <a:pt x="663178" y="40877"/>
                  <a:pt x="644922" y="48418"/>
                </a:cubicBezTo>
                <a:cubicBezTo>
                  <a:pt x="626666" y="55959"/>
                  <a:pt x="611187" y="51594"/>
                  <a:pt x="592534" y="60325"/>
                </a:cubicBezTo>
                <a:cubicBezTo>
                  <a:pt x="573881" y="69056"/>
                  <a:pt x="555625" y="96837"/>
                  <a:pt x="533003" y="100806"/>
                </a:cubicBezTo>
                <a:cubicBezTo>
                  <a:pt x="510381" y="104775"/>
                  <a:pt x="473869" y="86518"/>
                  <a:pt x="456803" y="84137"/>
                </a:cubicBezTo>
                <a:cubicBezTo>
                  <a:pt x="439737" y="81756"/>
                  <a:pt x="443309" y="94455"/>
                  <a:pt x="430609" y="86518"/>
                </a:cubicBezTo>
                <a:cubicBezTo>
                  <a:pt x="417909" y="78581"/>
                  <a:pt x="401241" y="46831"/>
                  <a:pt x="380603" y="36512"/>
                </a:cubicBezTo>
                <a:cubicBezTo>
                  <a:pt x="359966" y="26193"/>
                  <a:pt x="336153" y="23415"/>
                  <a:pt x="306784" y="24606"/>
                </a:cubicBezTo>
                <a:cubicBezTo>
                  <a:pt x="277415" y="25797"/>
                  <a:pt x="221456" y="35719"/>
                  <a:pt x="204390" y="43656"/>
                </a:cubicBezTo>
                <a:cubicBezTo>
                  <a:pt x="187324" y="51593"/>
                  <a:pt x="212724" y="68262"/>
                  <a:pt x="204390" y="72231"/>
                </a:cubicBezTo>
                <a:cubicBezTo>
                  <a:pt x="196056" y="76200"/>
                  <a:pt x="167481" y="63102"/>
                  <a:pt x="154384" y="67468"/>
                </a:cubicBezTo>
                <a:cubicBezTo>
                  <a:pt x="141287" y="71834"/>
                  <a:pt x="136525" y="90884"/>
                  <a:pt x="125809" y="98425"/>
                </a:cubicBezTo>
                <a:cubicBezTo>
                  <a:pt x="115093" y="105966"/>
                  <a:pt x="105965" y="100409"/>
                  <a:pt x="90090" y="112712"/>
                </a:cubicBezTo>
                <a:cubicBezTo>
                  <a:pt x="74215" y="125015"/>
                  <a:pt x="44053" y="148431"/>
                  <a:pt x="30559" y="172243"/>
                </a:cubicBezTo>
                <a:cubicBezTo>
                  <a:pt x="17065" y="196056"/>
                  <a:pt x="0" y="237728"/>
                  <a:pt x="9128" y="255587"/>
                </a:cubicBezTo>
                <a:cubicBezTo>
                  <a:pt x="18256" y="273446"/>
                  <a:pt x="69453" y="269478"/>
                  <a:pt x="85328" y="279400"/>
                </a:cubicBezTo>
                <a:cubicBezTo>
                  <a:pt x="101203" y="289322"/>
                  <a:pt x="86519" y="302418"/>
                  <a:pt x="104378" y="315118"/>
                </a:cubicBezTo>
                <a:cubicBezTo>
                  <a:pt x="122237" y="327818"/>
                  <a:pt x="186134" y="334566"/>
                  <a:pt x="192484" y="355600"/>
                </a:cubicBezTo>
                <a:cubicBezTo>
                  <a:pt x="198834" y="376635"/>
                  <a:pt x="152400" y="411956"/>
                  <a:pt x="142478" y="441325"/>
                </a:cubicBezTo>
                <a:cubicBezTo>
                  <a:pt x="132556" y="470694"/>
                  <a:pt x="140097" y="518715"/>
                  <a:pt x="132953" y="531812"/>
                </a:cubicBezTo>
                <a:cubicBezTo>
                  <a:pt x="125809" y="544909"/>
                  <a:pt x="106362" y="516731"/>
                  <a:pt x="99615" y="519906"/>
                </a:cubicBezTo>
                <a:cubicBezTo>
                  <a:pt x="92868" y="523081"/>
                  <a:pt x="82947" y="538559"/>
                  <a:pt x="92472" y="550862"/>
                </a:cubicBezTo>
                <a:cubicBezTo>
                  <a:pt x="101997" y="563165"/>
                  <a:pt x="140493" y="580628"/>
                  <a:pt x="156765" y="593725"/>
                </a:cubicBezTo>
                <a:cubicBezTo>
                  <a:pt x="173037" y="606822"/>
                  <a:pt x="171450" y="625871"/>
                  <a:pt x="190103" y="629443"/>
                </a:cubicBezTo>
                <a:cubicBezTo>
                  <a:pt x="208756" y="633015"/>
                  <a:pt x="242887" y="614759"/>
                  <a:pt x="268684" y="615156"/>
                </a:cubicBezTo>
                <a:cubicBezTo>
                  <a:pt x="294481" y="615553"/>
                  <a:pt x="319484" y="615553"/>
                  <a:pt x="344884" y="631825"/>
                </a:cubicBezTo>
                <a:cubicBezTo>
                  <a:pt x="370284" y="648097"/>
                  <a:pt x="403622" y="688181"/>
                  <a:pt x="421084" y="712787"/>
                </a:cubicBezTo>
                <a:cubicBezTo>
                  <a:pt x="438546" y="737393"/>
                  <a:pt x="439737" y="766762"/>
                  <a:pt x="449659" y="779462"/>
                </a:cubicBezTo>
                <a:cubicBezTo>
                  <a:pt x="459581" y="792162"/>
                  <a:pt x="466328" y="789384"/>
                  <a:pt x="480615" y="788987"/>
                </a:cubicBezTo>
                <a:cubicBezTo>
                  <a:pt x="494902" y="788590"/>
                  <a:pt x="518715" y="781844"/>
                  <a:pt x="535384" y="777081"/>
                </a:cubicBezTo>
                <a:cubicBezTo>
                  <a:pt x="552053" y="772319"/>
                  <a:pt x="576263" y="764381"/>
                  <a:pt x="587772" y="7508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5617371" y="3679276"/>
            <a:ext cx="593102" cy="829948"/>
          </a:xfrm>
          <a:custGeom>
            <a:avLst/>
            <a:gdLst>
              <a:gd name="connsiteX0" fmla="*/ 190898 w 760016"/>
              <a:gd name="connsiteY0" fmla="*/ 918369 h 938610"/>
              <a:gd name="connsiteX1" fmla="*/ 245666 w 760016"/>
              <a:gd name="connsiteY1" fmla="*/ 937419 h 938610"/>
              <a:gd name="connsiteX2" fmla="*/ 295673 w 760016"/>
              <a:gd name="connsiteY2" fmla="*/ 911225 h 938610"/>
              <a:gd name="connsiteX3" fmla="*/ 326629 w 760016"/>
              <a:gd name="connsiteY3" fmla="*/ 873125 h 938610"/>
              <a:gd name="connsiteX4" fmla="*/ 414735 w 760016"/>
              <a:gd name="connsiteY4" fmla="*/ 861219 h 938610"/>
              <a:gd name="connsiteX5" fmla="*/ 471885 w 760016"/>
              <a:gd name="connsiteY5" fmla="*/ 842169 h 938610"/>
              <a:gd name="connsiteX6" fmla="*/ 521891 w 760016"/>
              <a:gd name="connsiteY6" fmla="*/ 856456 h 938610"/>
              <a:gd name="connsiteX7" fmla="*/ 552848 w 760016"/>
              <a:gd name="connsiteY7" fmla="*/ 780256 h 938610"/>
              <a:gd name="connsiteX8" fmla="*/ 540941 w 760016"/>
              <a:gd name="connsiteY8" fmla="*/ 761206 h 938610"/>
              <a:gd name="connsiteX9" fmla="*/ 548085 w 760016"/>
              <a:gd name="connsiteY9" fmla="*/ 649287 h 938610"/>
              <a:gd name="connsiteX10" fmla="*/ 640954 w 760016"/>
              <a:gd name="connsiteY10" fmla="*/ 620712 h 938610"/>
              <a:gd name="connsiteX11" fmla="*/ 681435 w 760016"/>
              <a:gd name="connsiteY11" fmla="*/ 615950 h 938610"/>
              <a:gd name="connsiteX12" fmla="*/ 674291 w 760016"/>
              <a:gd name="connsiteY12" fmla="*/ 561181 h 938610"/>
              <a:gd name="connsiteX13" fmla="*/ 726679 w 760016"/>
              <a:gd name="connsiteY13" fmla="*/ 520700 h 938610"/>
              <a:gd name="connsiteX14" fmla="*/ 760016 w 760016"/>
              <a:gd name="connsiteY14" fmla="*/ 511175 h 938610"/>
              <a:gd name="connsiteX15" fmla="*/ 726679 w 760016"/>
              <a:gd name="connsiteY15" fmla="*/ 468312 h 938610"/>
              <a:gd name="connsiteX16" fmla="*/ 681435 w 760016"/>
              <a:gd name="connsiteY16" fmla="*/ 427831 h 938610"/>
              <a:gd name="connsiteX17" fmla="*/ 660004 w 760016"/>
              <a:gd name="connsiteY17" fmla="*/ 401637 h 938610"/>
              <a:gd name="connsiteX18" fmla="*/ 619523 w 760016"/>
              <a:gd name="connsiteY18" fmla="*/ 418306 h 938610"/>
              <a:gd name="connsiteX19" fmla="*/ 619523 w 760016"/>
              <a:gd name="connsiteY19" fmla="*/ 387350 h 938610"/>
              <a:gd name="connsiteX20" fmla="*/ 583804 w 760016"/>
              <a:gd name="connsiteY20" fmla="*/ 387350 h 938610"/>
              <a:gd name="connsiteX21" fmla="*/ 574279 w 760016"/>
              <a:gd name="connsiteY21" fmla="*/ 301625 h 938610"/>
              <a:gd name="connsiteX22" fmla="*/ 471885 w 760016"/>
              <a:gd name="connsiteY22" fmla="*/ 261144 h 938610"/>
              <a:gd name="connsiteX23" fmla="*/ 517129 w 760016"/>
              <a:gd name="connsiteY23" fmla="*/ 206375 h 938610"/>
              <a:gd name="connsiteX24" fmla="*/ 486173 w 760016"/>
              <a:gd name="connsiteY24" fmla="*/ 139700 h 938610"/>
              <a:gd name="connsiteX25" fmla="*/ 476648 w 760016"/>
              <a:gd name="connsiteY25" fmla="*/ 92075 h 938610"/>
              <a:gd name="connsiteX26" fmla="*/ 424260 w 760016"/>
              <a:gd name="connsiteY26" fmla="*/ 70644 h 938610"/>
              <a:gd name="connsiteX27" fmla="*/ 395685 w 760016"/>
              <a:gd name="connsiteY27" fmla="*/ 23019 h 938610"/>
              <a:gd name="connsiteX28" fmla="*/ 364729 w 760016"/>
              <a:gd name="connsiteY28" fmla="*/ 3969 h 938610"/>
              <a:gd name="connsiteX29" fmla="*/ 329010 w 760016"/>
              <a:gd name="connsiteY29" fmla="*/ 6350 h 938610"/>
              <a:gd name="connsiteX30" fmla="*/ 314723 w 760016"/>
              <a:gd name="connsiteY30" fmla="*/ 42069 h 938610"/>
              <a:gd name="connsiteX31" fmla="*/ 267098 w 760016"/>
              <a:gd name="connsiteY31" fmla="*/ 56356 h 938610"/>
              <a:gd name="connsiteX32" fmla="*/ 264716 w 760016"/>
              <a:gd name="connsiteY32" fmla="*/ 84931 h 938610"/>
              <a:gd name="connsiteX33" fmla="*/ 221854 w 760016"/>
              <a:gd name="connsiteY33" fmla="*/ 111125 h 938610"/>
              <a:gd name="connsiteX34" fmla="*/ 214710 w 760016"/>
              <a:gd name="connsiteY34" fmla="*/ 144462 h 938610"/>
              <a:gd name="connsiteX35" fmla="*/ 186135 w 760016"/>
              <a:gd name="connsiteY35" fmla="*/ 158750 h 938610"/>
              <a:gd name="connsiteX36" fmla="*/ 207566 w 760016"/>
              <a:gd name="connsiteY36" fmla="*/ 177800 h 938610"/>
              <a:gd name="connsiteX37" fmla="*/ 152798 w 760016"/>
              <a:gd name="connsiteY37" fmla="*/ 177800 h 938610"/>
              <a:gd name="connsiteX38" fmla="*/ 128985 w 760016"/>
              <a:gd name="connsiteY38" fmla="*/ 177800 h 938610"/>
              <a:gd name="connsiteX39" fmla="*/ 102791 w 760016"/>
              <a:gd name="connsiteY39" fmla="*/ 192087 h 938610"/>
              <a:gd name="connsiteX40" fmla="*/ 62310 w 760016"/>
              <a:gd name="connsiteY40" fmla="*/ 201612 h 938610"/>
              <a:gd name="connsiteX41" fmla="*/ 45641 w 760016"/>
              <a:gd name="connsiteY41" fmla="*/ 246856 h 938610"/>
              <a:gd name="connsiteX42" fmla="*/ 93266 w 760016"/>
              <a:gd name="connsiteY42" fmla="*/ 270669 h 938610"/>
              <a:gd name="connsiteX43" fmla="*/ 59929 w 760016"/>
              <a:gd name="connsiteY43" fmla="*/ 361156 h 938610"/>
              <a:gd name="connsiteX44" fmla="*/ 93266 w 760016"/>
              <a:gd name="connsiteY44" fmla="*/ 370681 h 938610"/>
              <a:gd name="connsiteX45" fmla="*/ 105173 w 760016"/>
              <a:gd name="connsiteY45" fmla="*/ 468312 h 938610"/>
              <a:gd name="connsiteX46" fmla="*/ 17066 w 760016"/>
              <a:gd name="connsiteY46" fmla="*/ 515937 h 938610"/>
              <a:gd name="connsiteX47" fmla="*/ 7541 w 760016"/>
              <a:gd name="connsiteY47" fmla="*/ 565944 h 938610"/>
              <a:gd name="connsiteX48" fmla="*/ 62310 w 760016"/>
              <a:gd name="connsiteY48" fmla="*/ 608806 h 938610"/>
              <a:gd name="connsiteX49" fmla="*/ 140891 w 760016"/>
              <a:gd name="connsiteY49" fmla="*/ 701675 h 938610"/>
              <a:gd name="connsiteX50" fmla="*/ 207566 w 760016"/>
              <a:gd name="connsiteY50" fmla="*/ 715962 h 938610"/>
              <a:gd name="connsiteX51" fmla="*/ 193279 w 760016"/>
              <a:gd name="connsiteY51" fmla="*/ 785019 h 938610"/>
              <a:gd name="connsiteX52" fmla="*/ 128985 w 760016"/>
              <a:gd name="connsiteY52" fmla="*/ 796925 h 938610"/>
              <a:gd name="connsiteX53" fmla="*/ 128985 w 760016"/>
              <a:gd name="connsiteY53" fmla="*/ 842169 h 938610"/>
              <a:gd name="connsiteX54" fmla="*/ 190898 w 760016"/>
              <a:gd name="connsiteY54" fmla="*/ 918369 h 93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0016" h="938610">
                <a:moveTo>
                  <a:pt x="190898" y="918369"/>
                </a:moveTo>
                <a:cubicBezTo>
                  <a:pt x="210345" y="934244"/>
                  <a:pt x="228204" y="938610"/>
                  <a:pt x="245666" y="937419"/>
                </a:cubicBezTo>
                <a:cubicBezTo>
                  <a:pt x="263129" y="936228"/>
                  <a:pt x="282179" y="921941"/>
                  <a:pt x="295673" y="911225"/>
                </a:cubicBezTo>
                <a:cubicBezTo>
                  <a:pt x="309167" y="900509"/>
                  <a:pt x="306785" y="881459"/>
                  <a:pt x="326629" y="873125"/>
                </a:cubicBezTo>
                <a:cubicBezTo>
                  <a:pt x="346473" y="864791"/>
                  <a:pt x="390526" y="866378"/>
                  <a:pt x="414735" y="861219"/>
                </a:cubicBezTo>
                <a:cubicBezTo>
                  <a:pt x="438944" y="856060"/>
                  <a:pt x="454026" y="842963"/>
                  <a:pt x="471885" y="842169"/>
                </a:cubicBezTo>
                <a:cubicBezTo>
                  <a:pt x="489744" y="841375"/>
                  <a:pt x="508397" y="866775"/>
                  <a:pt x="521891" y="856456"/>
                </a:cubicBezTo>
                <a:cubicBezTo>
                  <a:pt x="535385" y="846137"/>
                  <a:pt x="549673" y="796131"/>
                  <a:pt x="552848" y="780256"/>
                </a:cubicBezTo>
                <a:cubicBezTo>
                  <a:pt x="556023" y="764381"/>
                  <a:pt x="541735" y="783034"/>
                  <a:pt x="540941" y="761206"/>
                </a:cubicBezTo>
                <a:cubicBezTo>
                  <a:pt x="540147" y="739378"/>
                  <a:pt x="531416" y="672703"/>
                  <a:pt x="548085" y="649287"/>
                </a:cubicBezTo>
                <a:cubicBezTo>
                  <a:pt x="564754" y="625871"/>
                  <a:pt x="618729" y="626268"/>
                  <a:pt x="640954" y="620712"/>
                </a:cubicBezTo>
                <a:cubicBezTo>
                  <a:pt x="663179" y="615156"/>
                  <a:pt x="675879" y="625872"/>
                  <a:pt x="681435" y="615950"/>
                </a:cubicBezTo>
                <a:cubicBezTo>
                  <a:pt x="686991" y="606028"/>
                  <a:pt x="666750" y="577056"/>
                  <a:pt x="674291" y="561181"/>
                </a:cubicBezTo>
                <a:cubicBezTo>
                  <a:pt x="681832" y="545306"/>
                  <a:pt x="712392" y="529034"/>
                  <a:pt x="726679" y="520700"/>
                </a:cubicBezTo>
                <a:cubicBezTo>
                  <a:pt x="740966" y="512366"/>
                  <a:pt x="760016" y="519906"/>
                  <a:pt x="760016" y="511175"/>
                </a:cubicBezTo>
                <a:cubicBezTo>
                  <a:pt x="760016" y="502444"/>
                  <a:pt x="739776" y="482203"/>
                  <a:pt x="726679" y="468312"/>
                </a:cubicBezTo>
                <a:cubicBezTo>
                  <a:pt x="713582" y="454421"/>
                  <a:pt x="692547" y="438943"/>
                  <a:pt x="681435" y="427831"/>
                </a:cubicBezTo>
                <a:cubicBezTo>
                  <a:pt x="670323" y="416719"/>
                  <a:pt x="670323" y="403225"/>
                  <a:pt x="660004" y="401637"/>
                </a:cubicBezTo>
                <a:cubicBezTo>
                  <a:pt x="649685" y="400050"/>
                  <a:pt x="626270" y="420687"/>
                  <a:pt x="619523" y="418306"/>
                </a:cubicBezTo>
                <a:cubicBezTo>
                  <a:pt x="612776" y="415925"/>
                  <a:pt x="625476" y="392509"/>
                  <a:pt x="619523" y="387350"/>
                </a:cubicBezTo>
                <a:cubicBezTo>
                  <a:pt x="613570" y="382191"/>
                  <a:pt x="591345" y="401638"/>
                  <a:pt x="583804" y="387350"/>
                </a:cubicBezTo>
                <a:cubicBezTo>
                  <a:pt x="576263" y="373063"/>
                  <a:pt x="592932" y="322659"/>
                  <a:pt x="574279" y="301625"/>
                </a:cubicBezTo>
                <a:cubicBezTo>
                  <a:pt x="555626" y="280591"/>
                  <a:pt x="481410" y="277019"/>
                  <a:pt x="471885" y="261144"/>
                </a:cubicBezTo>
                <a:cubicBezTo>
                  <a:pt x="462360" y="245269"/>
                  <a:pt x="514748" y="226616"/>
                  <a:pt x="517129" y="206375"/>
                </a:cubicBezTo>
                <a:cubicBezTo>
                  <a:pt x="519510" y="186134"/>
                  <a:pt x="492920" y="158750"/>
                  <a:pt x="486173" y="139700"/>
                </a:cubicBezTo>
                <a:cubicBezTo>
                  <a:pt x="479426" y="120650"/>
                  <a:pt x="486967" y="103584"/>
                  <a:pt x="476648" y="92075"/>
                </a:cubicBezTo>
                <a:cubicBezTo>
                  <a:pt x="466329" y="80566"/>
                  <a:pt x="437754" y="82153"/>
                  <a:pt x="424260" y="70644"/>
                </a:cubicBezTo>
                <a:cubicBezTo>
                  <a:pt x="410766" y="59135"/>
                  <a:pt x="405607" y="34132"/>
                  <a:pt x="395685" y="23019"/>
                </a:cubicBezTo>
                <a:cubicBezTo>
                  <a:pt x="385763" y="11907"/>
                  <a:pt x="375841" y="6747"/>
                  <a:pt x="364729" y="3969"/>
                </a:cubicBezTo>
                <a:cubicBezTo>
                  <a:pt x="353617" y="1191"/>
                  <a:pt x="337344" y="0"/>
                  <a:pt x="329010" y="6350"/>
                </a:cubicBezTo>
                <a:cubicBezTo>
                  <a:pt x="320676" y="12700"/>
                  <a:pt x="325042" y="33735"/>
                  <a:pt x="314723" y="42069"/>
                </a:cubicBezTo>
                <a:cubicBezTo>
                  <a:pt x="304404" y="50403"/>
                  <a:pt x="275432" y="49212"/>
                  <a:pt x="267098" y="56356"/>
                </a:cubicBezTo>
                <a:cubicBezTo>
                  <a:pt x="258764" y="63500"/>
                  <a:pt x="272257" y="75803"/>
                  <a:pt x="264716" y="84931"/>
                </a:cubicBezTo>
                <a:cubicBezTo>
                  <a:pt x="257175" y="94059"/>
                  <a:pt x="230188" y="101203"/>
                  <a:pt x="221854" y="111125"/>
                </a:cubicBezTo>
                <a:cubicBezTo>
                  <a:pt x="213520" y="121047"/>
                  <a:pt x="220663" y="136525"/>
                  <a:pt x="214710" y="144462"/>
                </a:cubicBezTo>
                <a:cubicBezTo>
                  <a:pt x="208757" y="152399"/>
                  <a:pt x="187326" y="153194"/>
                  <a:pt x="186135" y="158750"/>
                </a:cubicBezTo>
                <a:cubicBezTo>
                  <a:pt x="184944" y="164306"/>
                  <a:pt x="213122" y="174625"/>
                  <a:pt x="207566" y="177800"/>
                </a:cubicBezTo>
                <a:cubicBezTo>
                  <a:pt x="202010" y="180975"/>
                  <a:pt x="152798" y="177800"/>
                  <a:pt x="152798" y="177800"/>
                </a:cubicBezTo>
                <a:cubicBezTo>
                  <a:pt x="139701" y="177800"/>
                  <a:pt x="137319" y="175419"/>
                  <a:pt x="128985" y="177800"/>
                </a:cubicBezTo>
                <a:cubicBezTo>
                  <a:pt x="120651" y="180181"/>
                  <a:pt x="113903" y="188118"/>
                  <a:pt x="102791" y="192087"/>
                </a:cubicBezTo>
                <a:cubicBezTo>
                  <a:pt x="91679" y="196056"/>
                  <a:pt x="71835" y="192484"/>
                  <a:pt x="62310" y="201612"/>
                </a:cubicBezTo>
                <a:cubicBezTo>
                  <a:pt x="52785" y="210740"/>
                  <a:pt x="40482" y="235347"/>
                  <a:pt x="45641" y="246856"/>
                </a:cubicBezTo>
                <a:cubicBezTo>
                  <a:pt x="50800" y="258366"/>
                  <a:pt x="90885" y="251619"/>
                  <a:pt x="93266" y="270669"/>
                </a:cubicBezTo>
                <a:cubicBezTo>
                  <a:pt x="95647" y="289719"/>
                  <a:pt x="59929" y="344487"/>
                  <a:pt x="59929" y="361156"/>
                </a:cubicBezTo>
                <a:cubicBezTo>
                  <a:pt x="59929" y="377825"/>
                  <a:pt x="85725" y="352822"/>
                  <a:pt x="93266" y="370681"/>
                </a:cubicBezTo>
                <a:cubicBezTo>
                  <a:pt x="100807" y="388540"/>
                  <a:pt x="117873" y="444103"/>
                  <a:pt x="105173" y="468312"/>
                </a:cubicBezTo>
                <a:cubicBezTo>
                  <a:pt x="92473" y="492521"/>
                  <a:pt x="33338" y="499665"/>
                  <a:pt x="17066" y="515937"/>
                </a:cubicBezTo>
                <a:cubicBezTo>
                  <a:pt x="794" y="532209"/>
                  <a:pt x="0" y="550466"/>
                  <a:pt x="7541" y="565944"/>
                </a:cubicBezTo>
                <a:cubicBezTo>
                  <a:pt x="15082" y="581422"/>
                  <a:pt x="40085" y="586184"/>
                  <a:pt x="62310" y="608806"/>
                </a:cubicBezTo>
                <a:cubicBezTo>
                  <a:pt x="84535" y="631428"/>
                  <a:pt x="116682" y="683816"/>
                  <a:pt x="140891" y="701675"/>
                </a:cubicBezTo>
                <a:cubicBezTo>
                  <a:pt x="165100" y="719534"/>
                  <a:pt x="198835" y="702071"/>
                  <a:pt x="207566" y="715962"/>
                </a:cubicBezTo>
                <a:cubicBezTo>
                  <a:pt x="216297" y="729853"/>
                  <a:pt x="206376" y="771525"/>
                  <a:pt x="193279" y="785019"/>
                </a:cubicBezTo>
                <a:cubicBezTo>
                  <a:pt x="180182" y="798513"/>
                  <a:pt x="139701" y="787400"/>
                  <a:pt x="128985" y="796925"/>
                </a:cubicBezTo>
                <a:cubicBezTo>
                  <a:pt x="118269" y="806450"/>
                  <a:pt x="115491" y="821135"/>
                  <a:pt x="128985" y="842169"/>
                </a:cubicBezTo>
                <a:cubicBezTo>
                  <a:pt x="142479" y="863203"/>
                  <a:pt x="171451" y="902494"/>
                  <a:pt x="190898" y="91836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901070" y="3347648"/>
            <a:ext cx="531469" cy="809593"/>
          </a:xfrm>
          <a:custGeom>
            <a:avLst/>
            <a:gdLst>
              <a:gd name="connsiteX0" fmla="*/ 406003 w 681038"/>
              <a:gd name="connsiteY0" fmla="*/ 883841 h 915590"/>
              <a:gd name="connsiteX1" fmla="*/ 503635 w 681038"/>
              <a:gd name="connsiteY1" fmla="*/ 905272 h 915590"/>
              <a:gd name="connsiteX2" fmla="*/ 570310 w 681038"/>
              <a:gd name="connsiteY2" fmla="*/ 883841 h 915590"/>
              <a:gd name="connsiteX3" fmla="*/ 615553 w 681038"/>
              <a:gd name="connsiteY3" fmla="*/ 900509 h 915590"/>
              <a:gd name="connsiteX4" fmla="*/ 648891 w 681038"/>
              <a:gd name="connsiteY4" fmla="*/ 793353 h 915590"/>
              <a:gd name="connsiteX5" fmla="*/ 663178 w 681038"/>
              <a:gd name="connsiteY5" fmla="*/ 702866 h 915590"/>
              <a:gd name="connsiteX6" fmla="*/ 636985 w 681038"/>
              <a:gd name="connsiteY6" fmla="*/ 640953 h 915590"/>
              <a:gd name="connsiteX7" fmla="*/ 615553 w 681038"/>
              <a:gd name="connsiteY7" fmla="*/ 574278 h 915590"/>
              <a:gd name="connsiteX8" fmla="*/ 634603 w 681038"/>
              <a:gd name="connsiteY8" fmla="*/ 514747 h 915590"/>
              <a:gd name="connsiteX9" fmla="*/ 653653 w 681038"/>
              <a:gd name="connsiteY9" fmla="*/ 462359 h 915590"/>
              <a:gd name="connsiteX10" fmla="*/ 615553 w 681038"/>
              <a:gd name="connsiteY10" fmla="*/ 424259 h 915590"/>
              <a:gd name="connsiteX11" fmla="*/ 648891 w 681038"/>
              <a:gd name="connsiteY11" fmla="*/ 324247 h 915590"/>
              <a:gd name="connsiteX12" fmla="*/ 677466 w 681038"/>
              <a:gd name="connsiteY12" fmla="*/ 295672 h 915590"/>
              <a:gd name="connsiteX13" fmla="*/ 667941 w 681038"/>
              <a:gd name="connsiteY13" fmla="*/ 226616 h 915590"/>
              <a:gd name="connsiteX14" fmla="*/ 598885 w 681038"/>
              <a:gd name="connsiteY14" fmla="*/ 188516 h 915590"/>
              <a:gd name="connsiteX15" fmla="*/ 541735 w 681038"/>
              <a:gd name="connsiteY15" fmla="*/ 183753 h 915590"/>
              <a:gd name="connsiteX16" fmla="*/ 522685 w 681038"/>
              <a:gd name="connsiteY16" fmla="*/ 169466 h 915590"/>
              <a:gd name="connsiteX17" fmla="*/ 498872 w 681038"/>
              <a:gd name="connsiteY17" fmla="*/ 143272 h 915590"/>
              <a:gd name="connsiteX18" fmla="*/ 453628 w 681038"/>
              <a:gd name="connsiteY18" fmla="*/ 124222 h 915590"/>
              <a:gd name="connsiteX19" fmla="*/ 408385 w 681038"/>
              <a:gd name="connsiteY19" fmla="*/ 114697 h 915590"/>
              <a:gd name="connsiteX20" fmla="*/ 389335 w 681038"/>
              <a:gd name="connsiteY20" fmla="*/ 105172 h 915590"/>
              <a:gd name="connsiteX21" fmla="*/ 341710 w 681038"/>
              <a:gd name="connsiteY21" fmla="*/ 105172 h 915590"/>
              <a:gd name="connsiteX22" fmla="*/ 315516 w 681038"/>
              <a:gd name="connsiteY22" fmla="*/ 83741 h 915590"/>
              <a:gd name="connsiteX23" fmla="*/ 282178 w 681038"/>
              <a:gd name="connsiteY23" fmla="*/ 83741 h 915590"/>
              <a:gd name="connsiteX24" fmla="*/ 234553 w 681038"/>
              <a:gd name="connsiteY24" fmla="*/ 78978 h 915590"/>
              <a:gd name="connsiteX25" fmla="*/ 191691 w 681038"/>
              <a:gd name="connsiteY25" fmla="*/ 48022 h 915590"/>
              <a:gd name="connsiteX26" fmla="*/ 134541 w 681038"/>
              <a:gd name="connsiteY26" fmla="*/ 36116 h 915590"/>
              <a:gd name="connsiteX27" fmla="*/ 65485 w 681038"/>
              <a:gd name="connsiteY27" fmla="*/ 2778 h 915590"/>
              <a:gd name="connsiteX28" fmla="*/ 20241 w 681038"/>
              <a:gd name="connsiteY28" fmla="*/ 52784 h 915590"/>
              <a:gd name="connsiteX29" fmla="*/ 34528 w 681038"/>
              <a:gd name="connsiteY29" fmla="*/ 90884 h 915590"/>
              <a:gd name="connsiteX30" fmla="*/ 22622 w 681038"/>
              <a:gd name="connsiteY30" fmla="*/ 128984 h 915590"/>
              <a:gd name="connsiteX31" fmla="*/ 34528 w 681038"/>
              <a:gd name="connsiteY31" fmla="*/ 159941 h 915590"/>
              <a:gd name="connsiteX32" fmla="*/ 3572 w 681038"/>
              <a:gd name="connsiteY32" fmla="*/ 257572 h 915590"/>
              <a:gd name="connsiteX33" fmla="*/ 13097 w 681038"/>
              <a:gd name="connsiteY33" fmla="*/ 381397 h 915590"/>
              <a:gd name="connsiteX34" fmla="*/ 39291 w 681038"/>
              <a:gd name="connsiteY34" fmla="*/ 395684 h 915590"/>
              <a:gd name="connsiteX35" fmla="*/ 58341 w 681038"/>
              <a:gd name="connsiteY35" fmla="*/ 426641 h 915590"/>
              <a:gd name="connsiteX36" fmla="*/ 96441 w 681038"/>
              <a:gd name="connsiteY36" fmla="*/ 450453 h 915590"/>
              <a:gd name="connsiteX37" fmla="*/ 134541 w 681038"/>
              <a:gd name="connsiteY37" fmla="*/ 490934 h 915590"/>
              <a:gd name="connsiteX38" fmla="*/ 134541 w 681038"/>
              <a:gd name="connsiteY38" fmla="*/ 509984 h 915590"/>
              <a:gd name="connsiteX39" fmla="*/ 165497 w 681038"/>
              <a:gd name="connsiteY39" fmla="*/ 583803 h 915590"/>
              <a:gd name="connsiteX40" fmla="*/ 105966 w 681038"/>
              <a:gd name="connsiteY40" fmla="*/ 629047 h 915590"/>
              <a:gd name="connsiteX41" fmla="*/ 205978 w 681038"/>
              <a:gd name="connsiteY41" fmla="*/ 657622 h 915590"/>
              <a:gd name="connsiteX42" fmla="*/ 227410 w 681038"/>
              <a:gd name="connsiteY42" fmla="*/ 750491 h 915590"/>
              <a:gd name="connsiteX43" fmla="*/ 258366 w 681038"/>
              <a:gd name="connsiteY43" fmla="*/ 760016 h 915590"/>
              <a:gd name="connsiteX44" fmla="*/ 263128 w 681038"/>
              <a:gd name="connsiteY44" fmla="*/ 779066 h 915590"/>
              <a:gd name="connsiteX45" fmla="*/ 320278 w 681038"/>
              <a:gd name="connsiteY45" fmla="*/ 771922 h 915590"/>
              <a:gd name="connsiteX46" fmla="*/ 329803 w 681038"/>
              <a:gd name="connsiteY46" fmla="*/ 798116 h 915590"/>
              <a:gd name="connsiteX47" fmla="*/ 406003 w 681038"/>
              <a:gd name="connsiteY47" fmla="*/ 883841 h 91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1038" h="915590">
                <a:moveTo>
                  <a:pt x="406003" y="883841"/>
                </a:moveTo>
                <a:cubicBezTo>
                  <a:pt x="434975" y="901700"/>
                  <a:pt x="476251" y="905272"/>
                  <a:pt x="503635" y="905272"/>
                </a:cubicBezTo>
                <a:cubicBezTo>
                  <a:pt x="531019" y="905272"/>
                  <a:pt x="551657" y="884635"/>
                  <a:pt x="570310" y="883841"/>
                </a:cubicBezTo>
                <a:cubicBezTo>
                  <a:pt x="588963" y="883047"/>
                  <a:pt x="602456" y="915590"/>
                  <a:pt x="615553" y="900509"/>
                </a:cubicBezTo>
                <a:cubicBezTo>
                  <a:pt x="628650" y="885428"/>
                  <a:pt x="640954" y="826294"/>
                  <a:pt x="648891" y="793353"/>
                </a:cubicBezTo>
                <a:cubicBezTo>
                  <a:pt x="656829" y="760413"/>
                  <a:pt x="665162" y="728266"/>
                  <a:pt x="663178" y="702866"/>
                </a:cubicBezTo>
                <a:cubicBezTo>
                  <a:pt x="661194" y="677466"/>
                  <a:pt x="644922" y="662384"/>
                  <a:pt x="636985" y="640953"/>
                </a:cubicBezTo>
                <a:cubicBezTo>
                  <a:pt x="629048" y="619522"/>
                  <a:pt x="615950" y="595312"/>
                  <a:pt x="615553" y="574278"/>
                </a:cubicBezTo>
                <a:cubicBezTo>
                  <a:pt x="615156" y="553244"/>
                  <a:pt x="628253" y="533400"/>
                  <a:pt x="634603" y="514747"/>
                </a:cubicBezTo>
                <a:cubicBezTo>
                  <a:pt x="640953" y="496094"/>
                  <a:pt x="656828" y="477440"/>
                  <a:pt x="653653" y="462359"/>
                </a:cubicBezTo>
                <a:cubicBezTo>
                  <a:pt x="650478" y="447278"/>
                  <a:pt x="616347" y="447278"/>
                  <a:pt x="615553" y="424259"/>
                </a:cubicBezTo>
                <a:cubicBezTo>
                  <a:pt x="614759" y="401240"/>
                  <a:pt x="638572" y="345678"/>
                  <a:pt x="648891" y="324247"/>
                </a:cubicBezTo>
                <a:cubicBezTo>
                  <a:pt x="659210" y="302816"/>
                  <a:pt x="674291" y="311944"/>
                  <a:pt x="677466" y="295672"/>
                </a:cubicBezTo>
                <a:cubicBezTo>
                  <a:pt x="680641" y="279400"/>
                  <a:pt x="681038" y="244475"/>
                  <a:pt x="667941" y="226616"/>
                </a:cubicBezTo>
                <a:cubicBezTo>
                  <a:pt x="654844" y="208757"/>
                  <a:pt x="619919" y="195660"/>
                  <a:pt x="598885" y="188516"/>
                </a:cubicBezTo>
                <a:cubicBezTo>
                  <a:pt x="577851" y="181372"/>
                  <a:pt x="554435" y="186928"/>
                  <a:pt x="541735" y="183753"/>
                </a:cubicBezTo>
                <a:cubicBezTo>
                  <a:pt x="529035" y="180578"/>
                  <a:pt x="529829" y="176213"/>
                  <a:pt x="522685" y="169466"/>
                </a:cubicBezTo>
                <a:cubicBezTo>
                  <a:pt x="515541" y="162719"/>
                  <a:pt x="510381" y="150813"/>
                  <a:pt x="498872" y="143272"/>
                </a:cubicBezTo>
                <a:cubicBezTo>
                  <a:pt x="487363" y="135731"/>
                  <a:pt x="468709" y="128984"/>
                  <a:pt x="453628" y="124222"/>
                </a:cubicBezTo>
                <a:cubicBezTo>
                  <a:pt x="438547" y="119460"/>
                  <a:pt x="419100" y="117872"/>
                  <a:pt x="408385" y="114697"/>
                </a:cubicBezTo>
                <a:cubicBezTo>
                  <a:pt x="397670" y="111522"/>
                  <a:pt x="400447" y="106759"/>
                  <a:pt x="389335" y="105172"/>
                </a:cubicBezTo>
                <a:cubicBezTo>
                  <a:pt x="378223" y="103585"/>
                  <a:pt x="354013" y="108744"/>
                  <a:pt x="341710" y="105172"/>
                </a:cubicBezTo>
                <a:cubicBezTo>
                  <a:pt x="329407" y="101600"/>
                  <a:pt x="325438" y="87313"/>
                  <a:pt x="315516" y="83741"/>
                </a:cubicBezTo>
                <a:cubicBezTo>
                  <a:pt x="305594" y="80169"/>
                  <a:pt x="295672" y="84535"/>
                  <a:pt x="282178" y="83741"/>
                </a:cubicBezTo>
                <a:cubicBezTo>
                  <a:pt x="268684" y="82947"/>
                  <a:pt x="249634" y="84931"/>
                  <a:pt x="234553" y="78978"/>
                </a:cubicBezTo>
                <a:cubicBezTo>
                  <a:pt x="219472" y="73025"/>
                  <a:pt x="208360" y="55166"/>
                  <a:pt x="191691" y="48022"/>
                </a:cubicBezTo>
                <a:cubicBezTo>
                  <a:pt x="175022" y="40878"/>
                  <a:pt x="155575" y="43657"/>
                  <a:pt x="134541" y="36116"/>
                </a:cubicBezTo>
                <a:cubicBezTo>
                  <a:pt x="113507" y="28575"/>
                  <a:pt x="84535" y="0"/>
                  <a:pt x="65485" y="2778"/>
                </a:cubicBezTo>
                <a:cubicBezTo>
                  <a:pt x="46435" y="5556"/>
                  <a:pt x="25401" y="38100"/>
                  <a:pt x="20241" y="52784"/>
                </a:cubicBezTo>
                <a:cubicBezTo>
                  <a:pt x="15081" y="67468"/>
                  <a:pt x="34131" y="78184"/>
                  <a:pt x="34528" y="90884"/>
                </a:cubicBezTo>
                <a:cubicBezTo>
                  <a:pt x="34925" y="103584"/>
                  <a:pt x="22622" y="117475"/>
                  <a:pt x="22622" y="128984"/>
                </a:cubicBezTo>
                <a:cubicBezTo>
                  <a:pt x="22622" y="140493"/>
                  <a:pt x="37703" y="138510"/>
                  <a:pt x="34528" y="159941"/>
                </a:cubicBezTo>
                <a:cubicBezTo>
                  <a:pt x="31353" y="181372"/>
                  <a:pt x="7144" y="220663"/>
                  <a:pt x="3572" y="257572"/>
                </a:cubicBezTo>
                <a:cubicBezTo>
                  <a:pt x="0" y="294481"/>
                  <a:pt x="7144" y="358378"/>
                  <a:pt x="13097" y="381397"/>
                </a:cubicBezTo>
                <a:cubicBezTo>
                  <a:pt x="19050" y="404416"/>
                  <a:pt x="31750" y="388143"/>
                  <a:pt x="39291" y="395684"/>
                </a:cubicBezTo>
                <a:cubicBezTo>
                  <a:pt x="46832" y="403225"/>
                  <a:pt x="48816" y="417513"/>
                  <a:pt x="58341" y="426641"/>
                </a:cubicBezTo>
                <a:cubicBezTo>
                  <a:pt x="67866" y="435769"/>
                  <a:pt x="83741" y="439738"/>
                  <a:pt x="96441" y="450453"/>
                </a:cubicBezTo>
                <a:cubicBezTo>
                  <a:pt x="109141" y="461168"/>
                  <a:pt x="128191" y="481012"/>
                  <a:pt x="134541" y="490934"/>
                </a:cubicBezTo>
                <a:cubicBezTo>
                  <a:pt x="140891" y="500856"/>
                  <a:pt x="129382" y="494506"/>
                  <a:pt x="134541" y="509984"/>
                </a:cubicBezTo>
                <a:cubicBezTo>
                  <a:pt x="139700" y="525462"/>
                  <a:pt x="170259" y="563959"/>
                  <a:pt x="165497" y="583803"/>
                </a:cubicBezTo>
                <a:cubicBezTo>
                  <a:pt x="160735" y="603647"/>
                  <a:pt x="99219" y="616744"/>
                  <a:pt x="105966" y="629047"/>
                </a:cubicBezTo>
                <a:cubicBezTo>
                  <a:pt x="112713" y="641350"/>
                  <a:pt x="185737" y="637381"/>
                  <a:pt x="205978" y="657622"/>
                </a:cubicBezTo>
                <a:cubicBezTo>
                  <a:pt x="226219" y="677863"/>
                  <a:pt x="218679" y="733425"/>
                  <a:pt x="227410" y="750491"/>
                </a:cubicBezTo>
                <a:cubicBezTo>
                  <a:pt x="236141" y="767557"/>
                  <a:pt x="252413" y="755254"/>
                  <a:pt x="258366" y="760016"/>
                </a:cubicBezTo>
                <a:cubicBezTo>
                  <a:pt x="264319" y="764778"/>
                  <a:pt x="252809" y="777082"/>
                  <a:pt x="263128" y="779066"/>
                </a:cubicBezTo>
                <a:cubicBezTo>
                  <a:pt x="273447" y="781050"/>
                  <a:pt x="309165" y="768747"/>
                  <a:pt x="320278" y="771922"/>
                </a:cubicBezTo>
                <a:cubicBezTo>
                  <a:pt x="331391" y="775097"/>
                  <a:pt x="314325" y="779463"/>
                  <a:pt x="329803" y="798116"/>
                </a:cubicBezTo>
                <a:cubicBezTo>
                  <a:pt x="345281" y="816769"/>
                  <a:pt x="377031" y="865982"/>
                  <a:pt x="406003" y="88384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653853" y="4839799"/>
            <a:ext cx="1048072" cy="635883"/>
          </a:xfrm>
          <a:custGeom>
            <a:avLst/>
            <a:gdLst>
              <a:gd name="connsiteX0" fmla="*/ 318293 w 1343025"/>
              <a:gd name="connsiteY0" fmla="*/ 10715 h 719137"/>
              <a:gd name="connsiteX1" fmla="*/ 344487 w 1343025"/>
              <a:gd name="connsiteY1" fmla="*/ 79771 h 719137"/>
              <a:gd name="connsiteX2" fmla="*/ 315912 w 1343025"/>
              <a:gd name="connsiteY2" fmla="*/ 122634 h 719137"/>
              <a:gd name="connsiteX3" fmla="*/ 242093 w 1343025"/>
              <a:gd name="connsiteY3" fmla="*/ 158353 h 719137"/>
              <a:gd name="connsiteX4" fmla="*/ 177800 w 1343025"/>
              <a:gd name="connsiteY4" fmla="*/ 189309 h 719137"/>
              <a:gd name="connsiteX5" fmla="*/ 118268 w 1343025"/>
              <a:gd name="connsiteY5" fmla="*/ 205978 h 719137"/>
              <a:gd name="connsiteX6" fmla="*/ 101600 w 1343025"/>
              <a:gd name="connsiteY6" fmla="*/ 244078 h 719137"/>
              <a:gd name="connsiteX7" fmla="*/ 75406 w 1343025"/>
              <a:gd name="connsiteY7" fmla="*/ 263128 h 719137"/>
              <a:gd name="connsiteX8" fmla="*/ 13493 w 1343025"/>
              <a:gd name="connsiteY8" fmla="*/ 286940 h 719137"/>
              <a:gd name="connsiteX9" fmla="*/ 6350 w 1343025"/>
              <a:gd name="connsiteY9" fmla="*/ 317896 h 719137"/>
              <a:gd name="connsiteX10" fmla="*/ 51593 w 1343025"/>
              <a:gd name="connsiteY10" fmla="*/ 339328 h 719137"/>
              <a:gd name="connsiteX11" fmla="*/ 94456 w 1343025"/>
              <a:gd name="connsiteY11" fmla="*/ 315515 h 719137"/>
              <a:gd name="connsiteX12" fmla="*/ 146843 w 1343025"/>
              <a:gd name="connsiteY12" fmla="*/ 329803 h 719137"/>
              <a:gd name="connsiteX13" fmla="*/ 199231 w 1343025"/>
              <a:gd name="connsiteY13" fmla="*/ 365521 h 719137"/>
              <a:gd name="connsiteX14" fmla="*/ 237331 w 1343025"/>
              <a:gd name="connsiteY14" fmla="*/ 410765 h 719137"/>
              <a:gd name="connsiteX15" fmla="*/ 304006 w 1343025"/>
              <a:gd name="connsiteY15" fmla="*/ 396478 h 719137"/>
              <a:gd name="connsiteX16" fmla="*/ 375443 w 1343025"/>
              <a:gd name="connsiteY16" fmla="*/ 460771 h 719137"/>
              <a:gd name="connsiteX17" fmla="*/ 351631 w 1343025"/>
              <a:gd name="connsiteY17" fmla="*/ 527446 h 719137"/>
              <a:gd name="connsiteX18" fmla="*/ 351631 w 1343025"/>
              <a:gd name="connsiteY18" fmla="*/ 529828 h 719137"/>
              <a:gd name="connsiteX19" fmla="*/ 363537 w 1343025"/>
              <a:gd name="connsiteY19" fmla="*/ 563165 h 719137"/>
              <a:gd name="connsiteX20" fmla="*/ 351631 w 1343025"/>
              <a:gd name="connsiteY20" fmla="*/ 603646 h 719137"/>
              <a:gd name="connsiteX21" fmla="*/ 346868 w 1343025"/>
              <a:gd name="connsiteY21" fmla="*/ 672703 h 719137"/>
              <a:gd name="connsiteX22" fmla="*/ 420687 w 1343025"/>
              <a:gd name="connsiteY22" fmla="*/ 713184 h 719137"/>
              <a:gd name="connsiteX23" fmla="*/ 477837 w 1343025"/>
              <a:gd name="connsiteY23" fmla="*/ 708421 h 719137"/>
              <a:gd name="connsiteX24" fmla="*/ 534987 w 1343025"/>
              <a:gd name="connsiteY24" fmla="*/ 686990 h 719137"/>
              <a:gd name="connsiteX25" fmla="*/ 587375 w 1343025"/>
              <a:gd name="connsiteY25" fmla="*/ 648890 h 719137"/>
              <a:gd name="connsiteX26" fmla="*/ 618331 w 1343025"/>
              <a:gd name="connsiteY26" fmla="*/ 608409 h 719137"/>
              <a:gd name="connsiteX27" fmla="*/ 675481 w 1343025"/>
              <a:gd name="connsiteY27" fmla="*/ 563165 h 719137"/>
              <a:gd name="connsiteX28" fmla="*/ 754062 w 1343025"/>
              <a:gd name="connsiteY28" fmla="*/ 510778 h 719137"/>
              <a:gd name="connsiteX29" fmla="*/ 806450 w 1343025"/>
              <a:gd name="connsiteY29" fmla="*/ 506015 h 719137"/>
              <a:gd name="connsiteX30" fmla="*/ 832643 w 1343025"/>
              <a:gd name="connsiteY30" fmla="*/ 527446 h 719137"/>
              <a:gd name="connsiteX31" fmla="*/ 906462 w 1343025"/>
              <a:gd name="connsiteY31" fmla="*/ 486965 h 719137"/>
              <a:gd name="connsiteX32" fmla="*/ 958850 w 1343025"/>
              <a:gd name="connsiteY32" fmla="*/ 403621 h 719137"/>
              <a:gd name="connsiteX33" fmla="*/ 999331 w 1343025"/>
              <a:gd name="connsiteY33" fmla="*/ 398859 h 719137"/>
              <a:gd name="connsiteX34" fmla="*/ 1063625 w 1343025"/>
              <a:gd name="connsiteY34" fmla="*/ 436959 h 719137"/>
              <a:gd name="connsiteX35" fmla="*/ 1130300 w 1343025"/>
              <a:gd name="connsiteY35" fmla="*/ 432196 h 719137"/>
              <a:gd name="connsiteX36" fmla="*/ 1189831 w 1343025"/>
              <a:gd name="connsiteY36" fmla="*/ 434578 h 719137"/>
              <a:gd name="connsiteX37" fmla="*/ 1261268 w 1343025"/>
              <a:gd name="connsiteY37" fmla="*/ 413146 h 719137"/>
              <a:gd name="connsiteX38" fmla="*/ 1266031 w 1343025"/>
              <a:gd name="connsiteY38" fmla="*/ 372665 h 719137"/>
              <a:gd name="connsiteX39" fmla="*/ 1251743 w 1343025"/>
              <a:gd name="connsiteY39" fmla="*/ 325040 h 719137"/>
              <a:gd name="connsiteX40" fmla="*/ 1342231 w 1343025"/>
              <a:gd name="connsiteY40" fmla="*/ 275034 h 719137"/>
              <a:gd name="connsiteX41" fmla="*/ 1246981 w 1343025"/>
              <a:gd name="connsiteY41" fmla="*/ 258365 h 719137"/>
              <a:gd name="connsiteX42" fmla="*/ 1163637 w 1343025"/>
              <a:gd name="connsiteY42" fmla="*/ 260746 h 719137"/>
              <a:gd name="connsiteX43" fmla="*/ 1135062 w 1343025"/>
              <a:gd name="connsiteY43" fmla="*/ 289321 h 719137"/>
              <a:gd name="connsiteX44" fmla="*/ 1077912 w 1343025"/>
              <a:gd name="connsiteY44" fmla="*/ 282178 h 719137"/>
              <a:gd name="connsiteX45" fmla="*/ 1035050 w 1343025"/>
              <a:gd name="connsiteY45" fmla="*/ 301228 h 719137"/>
              <a:gd name="connsiteX46" fmla="*/ 1032668 w 1343025"/>
              <a:gd name="connsiteY46" fmla="*/ 322659 h 719137"/>
              <a:gd name="connsiteX47" fmla="*/ 968375 w 1343025"/>
              <a:gd name="connsiteY47" fmla="*/ 329803 h 719137"/>
              <a:gd name="connsiteX48" fmla="*/ 944562 w 1343025"/>
              <a:gd name="connsiteY48" fmla="*/ 360759 h 719137"/>
              <a:gd name="connsiteX49" fmla="*/ 846931 w 1343025"/>
              <a:gd name="connsiteY49" fmla="*/ 325040 h 719137"/>
              <a:gd name="connsiteX50" fmla="*/ 813593 w 1343025"/>
              <a:gd name="connsiteY50" fmla="*/ 253603 h 719137"/>
              <a:gd name="connsiteX51" fmla="*/ 827881 w 1343025"/>
              <a:gd name="connsiteY51" fmla="*/ 234553 h 719137"/>
              <a:gd name="connsiteX52" fmla="*/ 785018 w 1343025"/>
              <a:gd name="connsiteY52" fmla="*/ 196453 h 719137"/>
              <a:gd name="connsiteX53" fmla="*/ 735012 w 1343025"/>
              <a:gd name="connsiteY53" fmla="*/ 177403 h 719137"/>
              <a:gd name="connsiteX54" fmla="*/ 713581 w 1343025"/>
              <a:gd name="connsiteY54" fmla="*/ 127396 h 719137"/>
              <a:gd name="connsiteX55" fmla="*/ 706437 w 1343025"/>
              <a:gd name="connsiteY55" fmla="*/ 82153 h 719137"/>
              <a:gd name="connsiteX56" fmla="*/ 668337 w 1343025"/>
              <a:gd name="connsiteY56" fmla="*/ 70246 h 719137"/>
              <a:gd name="connsiteX57" fmla="*/ 627856 w 1343025"/>
              <a:gd name="connsiteY57" fmla="*/ 46434 h 719137"/>
              <a:gd name="connsiteX58" fmla="*/ 613568 w 1343025"/>
              <a:gd name="connsiteY58" fmla="*/ 41671 h 719137"/>
              <a:gd name="connsiteX59" fmla="*/ 580231 w 1343025"/>
              <a:gd name="connsiteY59" fmla="*/ 60721 h 719137"/>
              <a:gd name="connsiteX60" fmla="*/ 504031 w 1343025"/>
              <a:gd name="connsiteY60" fmla="*/ 36909 h 719137"/>
              <a:gd name="connsiteX61" fmla="*/ 468312 w 1343025"/>
              <a:gd name="connsiteY61" fmla="*/ 15478 h 719137"/>
              <a:gd name="connsiteX62" fmla="*/ 396875 w 1343025"/>
              <a:gd name="connsiteY62" fmla="*/ 15478 h 719137"/>
              <a:gd name="connsiteX63" fmla="*/ 318293 w 1343025"/>
              <a:gd name="connsiteY63" fmla="*/ 10715 h 7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43025" h="719137">
                <a:moveTo>
                  <a:pt x="318293" y="10715"/>
                </a:moveTo>
                <a:cubicBezTo>
                  <a:pt x="309562" y="21430"/>
                  <a:pt x="344884" y="61118"/>
                  <a:pt x="344487" y="79771"/>
                </a:cubicBezTo>
                <a:cubicBezTo>
                  <a:pt x="344090" y="98424"/>
                  <a:pt x="332978" y="109537"/>
                  <a:pt x="315912" y="122634"/>
                </a:cubicBezTo>
                <a:cubicBezTo>
                  <a:pt x="298846" y="135731"/>
                  <a:pt x="242093" y="158353"/>
                  <a:pt x="242093" y="158353"/>
                </a:cubicBezTo>
                <a:cubicBezTo>
                  <a:pt x="219074" y="169466"/>
                  <a:pt x="198438" y="181372"/>
                  <a:pt x="177800" y="189309"/>
                </a:cubicBezTo>
                <a:cubicBezTo>
                  <a:pt x="157163" y="197247"/>
                  <a:pt x="130968" y="196850"/>
                  <a:pt x="118268" y="205978"/>
                </a:cubicBezTo>
                <a:cubicBezTo>
                  <a:pt x="105568" y="215106"/>
                  <a:pt x="108744" y="234553"/>
                  <a:pt x="101600" y="244078"/>
                </a:cubicBezTo>
                <a:cubicBezTo>
                  <a:pt x="94456" y="253603"/>
                  <a:pt x="90090" y="255984"/>
                  <a:pt x="75406" y="263128"/>
                </a:cubicBezTo>
                <a:cubicBezTo>
                  <a:pt x="60722" y="270272"/>
                  <a:pt x="25002" y="277812"/>
                  <a:pt x="13493" y="286940"/>
                </a:cubicBezTo>
                <a:cubicBezTo>
                  <a:pt x="1984" y="296068"/>
                  <a:pt x="0" y="309165"/>
                  <a:pt x="6350" y="317896"/>
                </a:cubicBezTo>
                <a:cubicBezTo>
                  <a:pt x="12700" y="326627"/>
                  <a:pt x="36909" y="339725"/>
                  <a:pt x="51593" y="339328"/>
                </a:cubicBezTo>
                <a:cubicBezTo>
                  <a:pt x="66277" y="338931"/>
                  <a:pt x="78581" y="317103"/>
                  <a:pt x="94456" y="315515"/>
                </a:cubicBezTo>
                <a:cubicBezTo>
                  <a:pt x="110331" y="313928"/>
                  <a:pt x="129381" y="321469"/>
                  <a:pt x="146843" y="329803"/>
                </a:cubicBezTo>
                <a:cubicBezTo>
                  <a:pt x="164305" y="338137"/>
                  <a:pt x="184150" y="352027"/>
                  <a:pt x="199231" y="365521"/>
                </a:cubicBezTo>
                <a:cubicBezTo>
                  <a:pt x="214312" y="379015"/>
                  <a:pt x="219869" y="405606"/>
                  <a:pt x="237331" y="410765"/>
                </a:cubicBezTo>
                <a:cubicBezTo>
                  <a:pt x="254793" y="415924"/>
                  <a:pt x="280987" y="388144"/>
                  <a:pt x="304006" y="396478"/>
                </a:cubicBezTo>
                <a:cubicBezTo>
                  <a:pt x="327025" y="404812"/>
                  <a:pt x="367506" y="438943"/>
                  <a:pt x="375443" y="460771"/>
                </a:cubicBezTo>
                <a:cubicBezTo>
                  <a:pt x="383380" y="482599"/>
                  <a:pt x="355600" y="515937"/>
                  <a:pt x="351631" y="527446"/>
                </a:cubicBezTo>
                <a:cubicBezTo>
                  <a:pt x="347662" y="538955"/>
                  <a:pt x="349647" y="523875"/>
                  <a:pt x="351631" y="529828"/>
                </a:cubicBezTo>
                <a:cubicBezTo>
                  <a:pt x="353615" y="535781"/>
                  <a:pt x="363537" y="550862"/>
                  <a:pt x="363537" y="563165"/>
                </a:cubicBezTo>
                <a:cubicBezTo>
                  <a:pt x="363537" y="575468"/>
                  <a:pt x="354409" y="585390"/>
                  <a:pt x="351631" y="603646"/>
                </a:cubicBezTo>
                <a:cubicBezTo>
                  <a:pt x="348853" y="621902"/>
                  <a:pt x="335359" y="654447"/>
                  <a:pt x="346868" y="672703"/>
                </a:cubicBezTo>
                <a:cubicBezTo>
                  <a:pt x="358377" y="690959"/>
                  <a:pt x="398859" y="707231"/>
                  <a:pt x="420687" y="713184"/>
                </a:cubicBezTo>
                <a:cubicBezTo>
                  <a:pt x="442515" y="719137"/>
                  <a:pt x="458787" y="712787"/>
                  <a:pt x="477837" y="708421"/>
                </a:cubicBezTo>
                <a:cubicBezTo>
                  <a:pt x="496887" y="704055"/>
                  <a:pt x="516731" y="696912"/>
                  <a:pt x="534987" y="686990"/>
                </a:cubicBezTo>
                <a:cubicBezTo>
                  <a:pt x="553243" y="677068"/>
                  <a:pt x="573484" y="661987"/>
                  <a:pt x="587375" y="648890"/>
                </a:cubicBezTo>
                <a:cubicBezTo>
                  <a:pt x="601266" y="635793"/>
                  <a:pt x="603647" y="622697"/>
                  <a:pt x="618331" y="608409"/>
                </a:cubicBezTo>
                <a:cubicBezTo>
                  <a:pt x="633015" y="594122"/>
                  <a:pt x="652859" y="579437"/>
                  <a:pt x="675481" y="563165"/>
                </a:cubicBezTo>
                <a:cubicBezTo>
                  <a:pt x="698103" y="546893"/>
                  <a:pt x="732234" y="520303"/>
                  <a:pt x="754062" y="510778"/>
                </a:cubicBezTo>
                <a:cubicBezTo>
                  <a:pt x="775890" y="501253"/>
                  <a:pt x="793353" y="503237"/>
                  <a:pt x="806450" y="506015"/>
                </a:cubicBezTo>
                <a:cubicBezTo>
                  <a:pt x="819547" y="508793"/>
                  <a:pt x="815974" y="530621"/>
                  <a:pt x="832643" y="527446"/>
                </a:cubicBezTo>
                <a:cubicBezTo>
                  <a:pt x="849312" y="524271"/>
                  <a:pt x="885428" y="507602"/>
                  <a:pt x="906462" y="486965"/>
                </a:cubicBezTo>
                <a:cubicBezTo>
                  <a:pt x="927496" y="466328"/>
                  <a:pt x="943372" y="418305"/>
                  <a:pt x="958850" y="403621"/>
                </a:cubicBezTo>
                <a:cubicBezTo>
                  <a:pt x="974328" y="388937"/>
                  <a:pt x="981869" y="393303"/>
                  <a:pt x="999331" y="398859"/>
                </a:cubicBezTo>
                <a:cubicBezTo>
                  <a:pt x="1016793" y="404415"/>
                  <a:pt x="1041797" y="431403"/>
                  <a:pt x="1063625" y="436959"/>
                </a:cubicBezTo>
                <a:cubicBezTo>
                  <a:pt x="1085453" y="442515"/>
                  <a:pt x="1109266" y="432593"/>
                  <a:pt x="1130300" y="432196"/>
                </a:cubicBezTo>
                <a:cubicBezTo>
                  <a:pt x="1151334" y="431799"/>
                  <a:pt x="1168003" y="437753"/>
                  <a:pt x="1189831" y="434578"/>
                </a:cubicBezTo>
                <a:cubicBezTo>
                  <a:pt x="1211659" y="431403"/>
                  <a:pt x="1248568" y="423465"/>
                  <a:pt x="1261268" y="413146"/>
                </a:cubicBezTo>
                <a:cubicBezTo>
                  <a:pt x="1273968" y="402827"/>
                  <a:pt x="1267619" y="387349"/>
                  <a:pt x="1266031" y="372665"/>
                </a:cubicBezTo>
                <a:cubicBezTo>
                  <a:pt x="1264444" y="357981"/>
                  <a:pt x="1239043" y="341312"/>
                  <a:pt x="1251743" y="325040"/>
                </a:cubicBezTo>
                <a:cubicBezTo>
                  <a:pt x="1264443" y="308768"/>
                  <a:pt x="1343025" y="286146"/>
                  <a:pt x="1342231" y="275034"/>
                </a:cubicBezTo>
                <a:cubicBezTo>
                  <a:pt x="1341437" y="263922"/>
                  <a:pt x="1276747" y="260746"/>
                  <a:pt x="1246981" y="258365"/>
                </a:cubicBezTo>
                <a:cubicBezTo>
                  <a:pt x="1217215" y="255984"/>
                  <a:pt x="1182290" y="255587"/>
                  <a:pt x="1163637" y="260746"/>
                </a:cubicBezTo>
                <a:cubicBezTo>
                  <a:pt x="1144984" y="265905"/>
                  <a:pt x="1149349" y="285749"/>
                  <a:pt x="1135062" y="289321"/>
                </a:cubicBezTo>
                <a:cubicBezTo>
                  <a:pt x="1120775" y="292893"/>
                  <a:pt x="1094581" y="280193"/>
                  <a:pt x="1077912" y="282178"/>
                </a:cubicBezTo>
                <a:cubicBezTo>
                  <a:pt x="1061243" y="284163"/>
                  <a:pt x="1042591" y="294481"/>
                  <a:pt x="1035050" y="301228"/>
                </a:cubicBezTo>
                <a:cubicBezTo>
                  <a:pt x="1027509" y="307975"/>
                  <a:pt x="1043780" y="317897"/>
                  <a:pt x="1032668" y="322659"/>
                </a:cubicBezTo>
                <a:cubicBezTo>
                  <a:pt x="1021556" y="327421"/>
                  <a:pt x="983059" y="323453"/>
                  <a:pt x="968375" y="329803"/>
                </a:cubicBezTo>
                <a:cubicBezTo>
                  <a:pt x="953691" y="336153"/>
                  <a:pt x="964803" y="361553"/>
                  <a:pt x="944562" y="360759"/>
                </a:cubicBezTo>
                <a:cubicBezTo>
                  <a:pt x="924321" y="359965"/>
                  <a:pt x="868759" y="342899"/>
                  <a:pt x="846931" y="325040"/>
                </a:cubicBezTo>
                <a:cubicBezTo>
                  <a:pt x="825103" y="307181"/>
                  <a:pt x="816768" y="268684"/>
                  <a:pt x="813593" y="253603"/>
                </a:cubicBezTo>
                <a:cubicBezTo>
                  <a:pt x="810418" y="238522"/>
                  <a:pt x="832644" y="244078"/>
                  <a:pt x="827881" y="234553"/>
                </a:cubicBezTo>
                <a:cubicBezTo>
                  <a:pt x="823118" y="225028"/>
                  <a:pt x="800496" y="205978"/>
                  <a:pt x="785018" y="196453"/>
                </a:cubicBezTo>
                <a:cubicBezTo>
                  <a:pt x="769540" y="186928"/>
                  <a:pt x="746918" y="188912"/>
                  <a:pt x="735012" y="177403"/>
                </a:cubicBezTo>
                <a:cubicBezTo>
                  <a:pt x="723106" y="165894"/>
                  <a:pt x="718343" y="143271"/>
                  <a:pt x="713581" y="127396"/>
                </a:cubicBezTo>
                <a:cubicBezTo>
                  <a:pt x="708819" y="111521"/>
                  <a:pt x="713978" y="91678"/>
                  <a:pt x="706437" y="82153"/>
                </a:cubicBezTo>
                <a:cubicBezTo>
                  <a:pt x="698896" y="72628"/>
                  <a:pt x="681434" y="76199"/>
                  <a:pt x="668337" y="70246"/>
                </a:cubicBezTo>
                <a:cubicBezTo>
                  <a:pt x="655240" y="64293"/>
                  <a:pt x="636984" y="51196"/>
                  <a:pt x="627856" y="46434"/>
                </a:cubicBezTo>
                <a:cubicBezTo>
                  <a:pt x="618728" y="41672"/>
                  <a:pt x="621505" y="39290"/>
                  <a:pt x="613568" y="41671"/>
                </a:cubicBezTo>
                <a:cubicBezTo>
                  <a:pt x="605631" y="44052"/>
                  <a:pt x="598487" y="61515"/>
                  <a:pt x="580231" y="60721"/>
                </a:cubicBezTo>
                <a:cubicBezTo>
                  <a:pt x="561975" y="59927"/>
                  <a:pt x="522684" y="44450"/>
                  <a:pt x="504031" y="36909"/>
                </a:cubicBezTo>
                <a:cubicBezTo>
                  <a:pt x="485378" y="29369"/>
                  <a:pt x="486171" y="19050"/>
                  <a:pt x="468312" y="15478"/>
                </a:cubicBezTo>
                <a:cubicBezTo>
                  <a:pt x="450453" y="11906"/>
                  <a:pt x="421084" y="15875"/>
                  <a:pt x="396875" y="15478"/>
                </a:cubicBezTo>
                <a:cubicBezTo>
                  <a:pt x="372666" y="15081"/>
                  <a:pt x="327024" y="0"/>
                  <a:pt x="318293" y="107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032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4929222" cy="6000794"/>
          </a:xfrm>
          <a:prstGeom prst="rect">
            <a:avLst/>
          </a:prstGeom>
          <a:noFill/>
        </p:spPr>
      </p:pic>
      <p:pic>
        <p:nvPicPr>
          <p:cNvPr id="39" name="Picture 1" descr="C:\Users\tanya\Desktop\музика\Mustang_facebook_logo1 - копия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786454"/>
            <a:ext cx="1643042" cy="107154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214942" y="2285992"/>
            <a:ext cx="3714776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9050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Наші можливості щодо співпраці в Україні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500694" y="3286124"/>
            <a:ext cx="3500462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9050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Наші можливості і далеко за межами України</a:t>
            </a:r>
            <a:endParaRPr lang="ru-RU" dirty="0"/>
          </a:p>
        </p:txBody>
      </p:sp>
      <p:pic>
        <p:nvPicPr>
          <p:cNvPr id="40" name="Рисунок 39" descr="intern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786322"/>
            <a:ext cx="857256" cy="82396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0" presetID="2" presetClass="exit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" presetClass="exit" presetSubtype="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6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43" grpId="0" animBg="1"/>
      <p:bldP spid="43" grpId="1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229600" cy="1143000"/>
          </a:xfrm>
        </p:spPr>
        <p:txBody>
          <a:bodyPr/>
          <a:lstStyle/>
          <a:p>
            <a:r>
              <a:rPr lang="uk-UA" dirty="0" smtClean="0"/>
              <a:t>Дякуємо за увагу</a:t>
            </a:r>
            <a:endParaRPr lang="ru-RU" dirty="0"/>
          </a:p>
        </p:txBody>
      </p:sp>
      <p:pic>
        <p:nvPicPr>
          <p:cNvPr id="3" name="Picture 1" descr="C:\Users\tanya\Desktop\музика\Mustang_facebook_logo1 - копия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714488"/>
            <a:ext cx="421484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134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Надійний бренд-Надійний бізнес!</vt:lpstr>
      <vt:lpstr>Слайд 2</vt:lpstr>
      <vt:lpstr>Історія бренду починається з 1997 р.</vt:lpstr>
      <vt:lpstr>Рекламна продукція</vt:lpstr>
      <vt:lpstr>Слайд 5</vt:lpstr>
      <vt:lpstr>Дякуємо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tanya</cp:lastModifiedBy>
  <cp:revision>270</cp:revision>
  <dcterms:created xsi:type="dcterms:W3CDTF">2019-01-09T14:39:50Z</dcterms:created>
  <dcterms:modified xsi:type="dcterms:W3CDTF">2019-06-28T13:59:07Z</dcterms:modified>
</cp:coreProperties>
</file>