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74300"/>
  <p:notesSz cx="18288000" cy="10274300"/>
  <p:embeddedFontLst>
    <p:embeddedFont>
      <p:font typeface="EFFIST+Public Sans Regular" panose="020B0604020202020204" charset="0"/>
      <p:regular r:id="rId23"/>
    </p:embeddedFont>
    <p:embeddedFont>
      <p:font typeface="VJTKRJ+PT Serif Bold" panose="020B0604020202020204" charset="-52"/>
      <p:regular r:id="rId24"/>
    </p:embeddedFont>
    <p:embeddedFont>
      <p:font typeface="PCAJRU+Noto Sans Bold" panose="020B0604020202020204"/>
      <p:regular r:id="rId25"/>
    </p:embeddedFont>
    <p:embeddedFont>
      <p:font typeface="GAILPW+Public Sans Bold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SSVMA+Lora Regular" panose="020B0604020202020204" charset="-52"/>
      <p:regular r:id="rId31"/>
    </p:embeddedFont>
    <p:embeddedFont>
      <p:font typeface="OVJBSH+Public Sans Bold" panose="020B0604020202020204" charset="0"/>
      <p:regular r:id="rId32"/>
    </p:embeddedFont>
    <p:embeddedFont>
      <p:font typeface="LRGPVV+Noto Sans Regular" panose="020B0604020202020204"/>
      <p:regular r:id="rId33"/>
    </p:embeddedFont>
    <p:embeddedFont>
      <p:font typeface="NRUJOE+Noto Sans Bold" panose="020B0604020202020204"/>
      <p:regular r:id="rId34"/>
    </p:embeddedFont>
    <p:embeddedFont>
      <p:font typeface="AHQJLP+Arimo Bold" panose="020B0604020202020204" charset="0"/>
      <p:regular r:id="rId35"/>
    </p:embeddedFont>
    <p:embeddedFont>
      <p:font typeface="ALIFGE+Public Sans Bold" panose="020B0604020202020204" charset="0"/>
      <p:regular r:id="rId36"/>
    </p:embeddedFont>
    <p:embeddedFont>
      <p:font typeface="JSMKUN+Public Sans Bold" panose="020B0604020202020204" charset="0"/>
      <p:regular r:id="rId37"/>
    </p:embeddedFont>
    <p:embeddedFont>
      <p:font typeface="ESJTGA+Noto Sans Bold" panose="020B0604020202020204"/>
      <p:regular r:id="rId38"/>
    </p:embeddedFont>
    <p:embeddedFont>
      <p:font typeface="KKSJBH+Noto Sans Bold" panose="020B0604020202020204"/>
      <p:regular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4" y="989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765" y="490919"/>
            <a:ext cx="17123650" cy="335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0"/>
              </a:lnSpc>
              <a:spcBef>
                <a:spcPts val="0"/>
              </a:spcBef>
              <a:spcAft>
                <a:spcPts val="0"/>
              </a:spcAft>
            </a:pPr>
            <a:r>
              <a:rPr sz="9000" dirty="0">
                <a:solidFill>
                  <a:srgbClr val="000000"/>
                </a:solidFill>
                <a:latin typeface="LSSVMA+Lora Regular"/>
                <a:cs typeface="LSSVMA+Lora Regular"/>
              </a:rPr>
              <a:t>Культура зовнішнього вигляду</a:t>
            </a:r>
          </a:p>
          <a:p>
            <a:pPr marL="6118473" marR="0">
              <a:lnSpc>
                <a:spcPts val="12600"/>
              </a:lnSpc>
              <a:spcBef>
                <a:spcPts val="0"/>
              </a:spcBef>
              <a:spcAft>
                <a:spcPts val="0"/>
              </a:spcAft>
            </a:pPr>
            <a:r>
              <a:rPr sz="9000" dirty="0">
                <a:solidFill>
                  <a:srgbClr val="000000"/>
                </a:solidFill>
                <a:latin typeface="LSSVMA+Lora Regular"/>
                <a:cs typeface="LSSVMA+Lora Regular"/>
              </a:rPr>
              <a:t>вчителя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9615" y="7905293"/>
            <a:ext cx="5459369" cy="197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419"/>
              </a:lnSpc>
              <a:spcBef>
                <a:spcPts val="0"/>
              </a:spcBef>
              <a:spcAft>
                <a:spcPts val="0"/>
              </a:spcAft>
            </a:pPr>
            <a:r>
              <a:rPr sz="5600" b="1" dirty="0">
                <a:solidFill>
                  <a:srgbClr val="000000"/>
                </a:solidFill>
                <a:latin typeface="VJTKRJ+PT Serif Bold"/>
                <a:cs typeface="VJTKRJ+PT Serif Bold"/>
              </a:rPr>
              <a:t>Ти обмежений</a:t>
            </a:r>
          </a:p>
          <a:p>
            <a:pPr marL="592633" marR="0">
              <a:lnSpc>
                <a:spcPts val="7419"/>
              </a:lnSpc>
              <a:spcBef>
                <a:spcPts val="380"/>
              </a:spcBef>
              <a:spcAft>
                <a:spcPts val="0"/>
              </a:spcAft>
            </a:pPr>
            <a:r>
              <a:rPr sz="5600" b="1" dirty="0">
                <a:solidFill>
                  <a:srgbClr val="000000"/>
                </a:solidFill>
                <a:latin typeface="VJTKRJ+PT Serif Bold"/>
                <a:cs typeface="VJTKRJ+PT Serif Bold"/>
              </a:rPr>
              <a:t>фантазією?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1409" y="825347"/>
            <a:ext cx="6664360" cy="135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6"/>
              </a:lnSpc>
              <a:spcBef>
                <a:spcPts val="0"/>
              </a:spcBef>
              <a:spcAft>
                <a:spcPts val="0"/>
              </a:spcAft>
            </a:pPr>
            <a:r>
              <a:rPr sz="7150" b="1" spc="364" dirty="0">
                <a:solidFill>
                  <a:srgbClr val="000000"/>
                </a:solidFill>
                <a:latin typeface="KKSJBH+Noto Sans Bold"/>
                <a:cs typeface="KKSJBH+Noto Sans Bold"/>
              </a:rPr>
              <a:t>МОДЕЛЬ</a:t>
            </a:r>
            <a:r>
              <a:rPr sz="7150" b="1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150" b="1" dirty="0">
                <a:solidFill>
                  <a:srgbClr val="000000"/>
                </a:solidFill>
                <a:latin typeface="OVJBSH+Public Sans Bold"/>
                <a:cs typeface="OVJBSH+Public Sans Bold"/>
              </a:rPr>
              <a:t>№</a:t>
            </a:r>
            <a:r>
              <a:rPr sz="7150" b="1" spc="727" dirty="0">
                <a:solidFill>
                  <a:srgbClr val="000000"/>
                </a:solidFill>
                <a:latin typeface="OVJBSH+Public Sans Bold"/>
                <a:cs typeface="OVJBSH+Public Sans Bold"/>
              </a:rPr>
              <a:t> </a:t>
            </a:r>
            <a:r>
              <a:rPr sz="7150" b="1" dirty="0">
                <a:solidFill>
                  <a:srgbClr val="000000"/>
                </a:solidFill>
                <a:latin typeface="OVJBSH+Public Sans Bold"/>
                <a:cs typeface="OVJBSH+Public Sans Bold"/>
              </a:rPr>
              <a:t>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1409" y="825349"/>
            <a:ext cx="6656179" cy="135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6"/>
              </a:lnSpc>
              <a:spcBef>
                <a:spcPts val="0"/>
              </a:spcBef>
              <a:spcAft>
                <a:spcPts val="0"/>
              </a:spcAft>
            </a:pPr>
            <a:r>
              <a:rPr sz="7150" b="1" spc="364" dirty="0">
                <a:solidFill>
                  <a:srgbClr val="000000"/>
                </a:solidFill>
                <a:latin typeface="KKSJBH+Noto Sans Bold"/>
                <a:cs typeface="KKSJBH+Noto Sans Bold"/>
              </a:rPr>
              <a:t>МОДЕЛЬ</a:t>
            </a:r>
            <a:r>
              <a:rPr sz="7150" b="1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150" b="1" dirty="0">
                <a:solidFill>
                  <a:srgbClr val="000000"/>
                </a:solidFill>
                <a:latin typeface="OVJBSH+Public Sans Bold"/>
                <a:cs typeface="OVJBSH+Public Sans Bold"/>
              </a:rPr>
              <a:t>№</a:t>
            </a:r>
            <a:r>
              <a:rPr sz="7150" b="1" spc="727" dirty="0">
                <a:solidFill>
                  <a:srgbClr val="000000"/>
                </a:solidFill>
                <a:latin typeface="OVJBSH+Public Sans Bold"/>
                <a:cs typeface="OVJBSH+Public Sans Bold"/>
              </a:rPr>
              <a:t> </a:t>
            </a:r>
            <a:r>
              <a:rPr sz="7150" b="1" dirty="0">
                <a:solidFill>
                  <a:srgbClr val="000000"/>
                </a:solidFill>
                <a:latin typeface="OVJBSH+Public Sans Bold"/>
                <a:cs typeface="OVJBSH+Public Sans Bold"/>
              </a:rPr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1409" y="825349"/>
            <a:ext cx="6673451" cy="135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6"/>
              </a:lnSpc>
              <a:spcBef>
                <a:spcPts val="0"/>
              </a:spcBef>
              <a:spcAft>
                <a:spcPts val="0"/>
              </a:spcAft>
            </a:pPr>
            <a:r>
              <a:rPr sz="7150" b="1" spc="364" dirty="0">
                <a:solidFill>
                  <a:srgbClr val="000000"/>
                </a:solidFill>
                <a:latin typeface="KKSJBH+Noto Sans Bold"/>
                <a:cs typeface="KKSJBH+Noto Sans Bold"/>
              </a:rPr>
              <a:t>МОДЕЛЬ</a:t>
            </a:r>
            <a:r>
              <a:rPr sz="7150" b="1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150" b="1" dirty="0">
                <a:solidFill>
                  <a:srgbClr val="000000"/>
                </a:solidFill>
                <a:latin typeface="OVJBSH+Public Sans Bold"/>
                <a:cs typeface="OVJBSH+Public Sans Bold"/>
              </a:rPr>
              <a:t>№</a:t>
            </a:r>
            <a:r>
              <a:rPr sz="7150" b="1" spc="727" dirty="0">
                <a:solidFill>
                  <a:srgbClr val="000000"/>
                </a:solidFill>
                <a:latin typeface="OVJBSH+Public Sans Bold"/>
                <a:cs typeface="OVJBSH+Public Sans Bold"/>
              </a:rPr>
              <a:t> </a:t>
            </a:r>
            <a:r>
              <a:rPr sz="7150" b="1" dirty="0">
                <a:solidFill>
                  <a:srgbClr val="000000"/>
                </a:solidFill>
                <a:latin typeface="OVJBSH+Public Sans Bold"/>
                <a:cs typeface="OVJBSH+Public Sans Bold"/>
              </a:rPr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1409" y="825347"/>
            <a:ext cx="6660268" cy="135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6"/>
              </a:lnSpc>
              <a:spcBef>
                <a:spcPts val="0"/>
              </a:spcBef>
              <a:spcAft>
                <a:spcPts val="0"/>
              </a:spcAft>
            </a:pPr>
            <a:r>
              <a:rPr sz="7150" b="1" spc="364" dirty="0">
                <a:solidFill>
                  <a:srgbClr val="000000"/>
                </a:solidFill>
                <a:latin typeface="ESJTGA+Noto Sans Bold"/>
                <a:cs typeface="ESJTGA+Noto Sans Bold"/>
              </a:rPr>
              <a:t>МОДЕЛЬ</a:t>
            </a:r>
            <a:r>
              <a:rPr sz="7150" b="1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150" b="1" dirty="0">
                <a:solidFill>
                  <a:srgbClr val="000000"/>
                </a:solidFill>
                <a:latin typeface="JSMKUN+Public Sans Bold"/>
                <a:cs typeface="JSMKUN+Public Sans Bold"/>
              </a:rPr>
              <a:t>№</a:t>
            </a:r>
            <a:r>
              <a:rPr sz="7150" b="1" spc="727" dirty="0">
                <a:solidFill>
                  <a:srgbClr val="000000"/>
                </a:solidFill>
                <a:latin typeface="JSMKUN+Public Sans Bold"/>
                <a:cs typeface="JSMKUN+Public Sans Bold"/>
              </a:rPr>
              <a:t> </a:t>
            </a:r>
            <a:r>
              <a:rPr sz="7150" b="1" dirty="0">
                <a:solidFill>
                  <a:srgbClr val="000000"/>
                </a:solidFill>
                <a:latin typeface="JSMKUN+Public Sans Bold"/>
                <a:cs typeface="JSMKUN+Public Sans Bold"/>
              </a:rPr>
              <a:t>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3907" y="4204101"/>
            <a:ext cx="8416159" cy="170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26"/>
              </a:lnSpc>
              <a:spcBef>
                <a:spcPts val="0"/>
              </a:spcBef>
              <a:spcAft>
                <a:spcPts val="0"/>
              </a:spcAft>
            </a:pPr>
            <a:r>
              <a:rPr sz="9050" b="1" spc="458" dirty="0">
                <a:solidFill>
                  <a:srgbClr val="000000"/>
                </a:solidFill>
                <a:latin typeface="ESJTGA+Noto Sans Bold"/>
                <a:cs typeface="ESJTGA+Noto Sans Bold"/>
              </a:rPr>
              <a:t>ЗАПАМ</a:t>
            </a:r>
            <a:r>
              <a:rPr sz="9050" b="1" spc="455" dirty="0">
                <a:solidFill>
                  <a:srgbClr val="000000"/>
                </a:solidFill>
                <a:latin typeface="JSMKUN+Public Sans Bold"/>
                <a:cs typeface="JSMKUN+Public Sans Bold"/>
              </a:rPr>
              <a:t>'</a:t>
            </a:r>
            <a:r>
              <a:rPr sz="9050" b="1" spc="458" dirty="0">
                <a:solidFill>
                  <a:srgbClr val="000000"/>
                </a:solidFill>
                <a:latin typeface="ESJTGA+Noto Sans Bold"/>
                <a:cs typeface="ESJTGA+Noto Sans Bold"/>
              </a:rPr>
              <a:t>ЯТАЙ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27196" y="4127695"/>
            <a:ext cx="12580600" cy="159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8"/>
              </a:lnSpc>
              <a:spcBef>
                <a:spcPts val="0"/>
              </a:spcBef>
              <a:spcAft>
                <a:spcPts val="0"/>
              </a:spcAft>
            </a:pPr>
            <a:r>
              <a:rPr sz="11000" b="1" dirty="0">
                <a:solidFill>
                  <a:srgbClr val="000000"/>
                </a:solidFill>
                <a:latin typeface="AHQJLP+Arimo Bold"/>
                <a:cs typeface="AHQJLP+Arimo Bold"/>
              </a:rPr>
              <a:t>Дякуємо за увагу!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4279065"/>
            <a:ext cx="3930632" cy="1120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23"/>
              </a:lnSpc>
              <a:spcBef>
                <a:spcPts val="0"/>
              </a:spcBef>
              <a:spcAft>
                <a:spcPts val="0"/>
              </a:spcAft>
            </a:pPr>
            <a:r>
              <a:rPr sz="6250" b="1" spc="318" dirty="0">
                <a:solidFill>
                  <a:srgbClr val="000000"/>
                </a:solidFill>
                <a:latin typeface="PCAJRU+Noto Sans Bold"/>
                <a:cs typeface="PCAJRU+Noto Sans Bold"/>
              </a:rPr>
              <a:t>ЗАЧІСКА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5643290"/>
            <a:ext cx="8266724" cy="203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98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000000"/>
                </a:solidFill>
                <a:latin typeface="LRGPVV+Noto Sans Regular"/>
                <a:cs typeface="LRGPVV+Noto Sans Regular"/>
              </a:rPr>
              <a:t>певним</a:t>
            </a:r>
            <a:r>
              <a:rPr sz="37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700" dirty="0">
                <a:solidFill>
                  <a:srgbClr val="000000"/>
                </a:solidFill>
                <a:latin typeface="LRGPVV+Noto Sans Regular"/>
                <a:cs typeface="LRGPVV+Noto Sans Regular"/>
              </a:rPr>
              <a:t>способом</a:t>
            </a:r>
            <a:r>
              <a:rPr sz="37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700" dirty="0">
                <a:solidFill>
                  <a:srgbClr val="000000"/>
                </a:solidFill>
                <a:latin typeface="LRGPVV+Noto Sans Regular"/>
                <a:cs typeface="LRGPVV+Noto Sans Regular"/>
              </a:rPr>
              <a:t>укладене</a:t>
            </a:r>
            <a:r>
              <a:rPr sz="3700" dirty="0">
                <a:solidFill>
                  <a:srgbClr val="000000"/>
                </a:solidFill>
                <a:latin typeface="EFFIST+Public Sans Regular"/>
                <a:cs typeface="EFFIST+Public Sans Regular"/>
              </a:rPr>
              <a:t>,</a:t>
            </a:r>
          </a:p>
          <a:p>
            <a:pPr marL="0" marR="0">
              <a:lnSpc>
                <a:spcPts val="5039"/>
              </a:lnSpc>
              <a:spcBef>
                <a:spcPts val="185"/>
              </a:spcBef>
              <a:spcAft>
                <a:spcPts val="0"/>
              </a:spcAft>
            </a:pPr>
            <a:r>
              <a:rPr sz="3700" dirty="0">
                <a:solidFill>
                  <a:srgbClr val="000000"/>
                </a:solidFill>
                <a:latin typeface="LRGPVV+Noto Sans Regular"/>
                <a:cs typeface="LRGPVV+Noto Sans Regular"/>
              </a:rPr>
              <a:t>пꢀдстрижене</a:t>
            </a:r>
            <a:r>
              <a:rPr sz="37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700" dirty="0">
                <a:solidFill>
                  <a:srgbClr val="000000"/>
                </a:solidFill>
                <a:latin typeface="LRGPVV+Noto Sans Regular"/>
                <a:cs typeface="LRGPVV+Noto Sans Regular"/>
              </a:rPr>
              <a:t>або</a:t>
            </a:r>
            <a:r>
              <a:rPr sz="37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700" dirty="0">
                <a:solidFill>
                  <a:srgbClr val="000000"/>
                </a:solidFill>
                <a:latin typeface="LRGPVV+Noto Sans Regular"/>
                <a:cs typeface="LRGPVV+Noto Sans Regular"/>
              </a:rPr>
              <a:t>завите</a:t>
            </a:r>
            <a:r>
              <a:rPr sz="37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700" dirty="0">
                <a:solidFill>
                  <a:srgbClr val="000000"/>
                </a:solidFill>
                <a:latin typeface="LRGPVV+Noto Sans Regular"/>
                <a:cs typeface="LRGPVV+Noto Sans Regular"/>
              </a:rPr>
              <a:t>волосся</a:t>
            </a:r>
            <a:r>
              <a:rPr sz="37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700" dirty="0">
                <a:solidFill>
                  <a:srgbClr val="000000"/>
                </a:solidFill>
                <a:latin typeface="LRGPVV+Noto Sans Regular"/>
                <a:cs typeface="LRGPVV+Noto Sans Regular"/>
              </a:rPr>
              <a:t>на</a:t>
            </a:r>
          </a:p>
          <a:p>
            <a:pPr marL="0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000000"/>
                </a:solidFill>
                <a:latin typeface="LRGPVV+Noto Sans Regular"/>
                <a:cs typeface="LRGPVV+Noto Sans Regular"/>
              </a:rPr>
              <a:t>головꢀ</a:t>
            </a:r>
            <a:r>
              <a:rPr sz="3700" dirty="0">
                <a:solidFill>
                  <a:srgbClr val="000000"/>
                </a:solidFill>
                <a:latin typeface="EFFIST+Public Sans Regular"/>
                <a:cs typeface="EFFIST+Public Sans Regular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3467" y="263041"/>
            <a:ext cx="13263260" cy="139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37"/>
              </a:lnSpc>
              <a:spcBef>
                <a:spcPts val="0"/>
              </a:spcBef>
              <a:spcAft>
                <a:spcPts val="0"/>
              </a:spcAft>
            </a:pPr>
            <a:r>
              <a:rPr sz="7350" b="1" spc="372" dirty="0">
                <a:solidFill>
                  <a:srgbClr val="000000"/>
                </a:solidFill>
                <a:latin typeface="PCAJRU+Noto Sans Bold"/>
                <a:cs typeface="PCAJRU+Noto Sans Bold"/>
              </a:rPr>
              <a:t>ТИ</a:t>
            </a:r>
            <a:r>
              <a:rPr sz="7350" b="1" spc="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350" b="1" spc="373" dirty="0">
                <a:solidFill>
                  <a:srgbClr val="000000"/>
                </a:solidFill>
                <a:latin typeface="PCAJRU+Noto Sans Bold"/>
                <a:cs typeface="PCAJRU+Noto Sans Bold"/>
              </a:rPr>
              <a:t>МАЄШ</a:t>
            </a:r>
            <a:r>
              <a:rPr sz="7350" b="1" spc="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350" b="1" spc="372" dirty="0">
                <a:solidFill>
                  <a:srgbClr val="000000"/>
                </a:solidFill>
                <a:latin typeface="PCAJRU+Noto Sans Bold"/>
                <a:cs typeface="PCAJRU+Noto Sans Bold"/>
              </a:rPr>
              <a:t>БУТИ</a:t>
            </a:r>
            <a:r>
              <a:rPr sz="7350" b="1" spc="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350" b="1" spc="373" dirty="0">
                <a:solidFill>
                  <a:srgbClr val="000000"/>
                </a:solidFill>
                <a:latin typeface="PCAJRU+Noto Sans Bold"/>
                <a:cs typeface="PCAJRU+Noto Sans Bold"/>
              </a:rPr>
              <a:t>ВЗІРЦЕМ</a:t>
            </a:r>
            <a:r>
              <a:rPr sz="7350" b="1" dirty="0">
                <a:solidFill>
                  <a:srgbClr val="000000"/>
                </a:solidFill>
                <a:latin typeface="ALIFGE+Public Sans Bold"/>
                <a:cs typeface="ALIFGE+Public Sans Bold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1409" y="825349"/>
            <a:ext cx="6448911" cy="135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6"/>
              </a:lnSpc>
              <a:spcBef>
                <a:spcPts val="0"/>
              </a:spcBef>
              <a:spcAft>
                <a:spcPts val="0"/>
              </a:spcAft>
            </a:pPr>
            <a:r>
              <a:rPr sz="7150" b="1" spc="364" dirty="0">
                <a:solidFill>
                  <a:srgbClr val="000000"/>
                </a:solidFill>
                <a:latin typeface="PCAJRU+Noto Sans Bold"/>
                <a:cs typeface="PCAJRU+Noto Sans Bold"/>
              </a:rPr>
              <a:t>МОДЕЛЬ</a:t>
            </a:r>
            <a:r>
              <a:rPr sz="7150" b="1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150" b="1" dirty="0">
                <a:solidFill>
                  <a:srgbClr val="000000"/>
                </a:solidFill>
                <a:latin typeface="ALIFGE+Public Sans Bold"/>
                <a:cs typeface="ALIFGE+Public Sans Bold"/>
              </a:rPr>
              <a:t>№</a:t>
            </a:r>
            <a:r>
              <a:rPr sz="7150" b="1" spc="727" dirty="0">
                <a:solidFill>
                  <a:srgbClr val="000000"/>
                </a:solidFill>
                <a:latin typeface="ALIFGE+Public Sans Bold"/>
                <a:cs typeface="ALIFGE+Public Sans Bold"/>
              </a:rPr>
              <a:t> </a:t>
            </a:r>
            <a:r>
              <a:rPr sz="7150" b="1" dirty="0">
                <a:solidFill>
                  <a:srgbClr val="000000"/>
                </a:solidFill>
                <a:latin typeface="ALIFGE+Public Sans Bold"/>
                <a:cs typeface="ALIFGE+Public Sans Bold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89048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1409" y="825347"/>
            <a:ext cx="6637088" cy="135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6"/>
              </a:lnSpc>
              <a:spcBef>
                <a:spcPts val="0"/>
              </a:spcBef>
              <a:spcAft>
                <a:spcPts val="0"/>
              </a:spcAft>
            </a:pPr>
            <a:r>
              <a:rPr sz="7150" b="1" spc="364" dirty="0">
                <a:solidFill>
                  <a:srgbClr val="000000"/>
                </a:solidFill>
                <a:latin typeface="NRUJOE+Noto Sans Bold"/>
                <a:cs typeface="NRUJOE+Noto Sans Bold"/>
              </a:rPr>
              <a:t>МОДЕЛЬ</a:t>
            </a:r>
            <a:r>
              <a:rPr sz="7150" b="1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150" b="1" dirty="0">
                <a:solidFill>
                  <a:srgbClr val="000000"/>
                </a:solidFill>
                <a:latin typeface="GAILPW+Public Sans Bold"/>
                <a:cs typeface="GAILPW+Public Sans Bold"/>
              </a:rPr>
              <a:t>№</a:t>
            </a:r>
            <a:r>
              <a:rPr sz="7150" b="1" spc="727" dirty="0">
                <a:solidFill>
                  <a:srgbClr val="000000"/>
                </a:solidFill>
                <a:latin typeface="GAILPW+Public Sans Bold"/>
                <a:cs typeface="GAILPW+Public Sans Bold"/>
              </a:rPr>
              <a:t> </a:t>
            </a:r>
            <a:r>
              <a:rPr sz="7150" b="1" dirty="0">
                <a:solidFill>
                  <a:srgbClr val="000000"/>
                </a:solidFill>
                <a:latin typeface="GAILPW+Public Sans Bold"/>
                <a:cs typeface="GAILPW+Public Sans Bold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638970"/>
            <a:ext cx="8995490" cy="124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76"/>
              </a:lnSpc>
              <a:spcBef>
                <a:spcPts val="0"/>
              </a:spcBef>
              <a:spcAft>
                <a:spcPts val="0"/>
              </a:spcAft>
            </a:pPr>
            <a:r>
              <a:rPr sz="6950" b="1" spc="353" dirty="0">
                <a:solidFill>
                  <a:srgbClr val="000000"/>
                </a:solidFill>
                <a:latin typeface="NRUJOE+Noto Sans Bold"/>
                <a:cs typeface="NRUJOE+Noto Sans Bold"/>
              </a:rPr>
              <a:t>СУЧАСНІ</a:t>
            </a:r>
            <a:r>
              <a:rPr sz="6950" b="1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950" b="1" spc="353" dirty="0">
                <a:solidFill>
                  <a:srgbClr val="000000"/>
                </a:solidFill>
                <a:latin typeface="NRUJOE+Noto Sans Bold"/>
                <a:cs typeface="NRUJOE+Noto Sans Bold"/>
              </a:rPr>
              <a:t>ЗАЧІСКИ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638970"/>
            <a:ext cx="8995490" cy="124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76"/>
              </a:lnSpc>
              <a:spcBef>
                <a:spcPts val="0"/>
              </a:spcBef>
              <a:spcAft>
                <a:spcPts val="0"/>
              </a:spcAft>
            </a:pPr>
            <a:r>
              <a:rPr sz="6950" b="1" spc="353" dirty="0">
                <a:solidFill>
                  <a:srgbClr val="000000"/>
                </a:solidFill>
                <a:latin typeface="NRUJOE+Noto Sans Bold"/>
                <a:cs typeface="NRUJOE+Noto Sans Bold"/>
              </a:rPr>
              <a:t>СУЧАСНІ</a:t>
            </a:r>
            <a:r>
              <a:rPr sz="6950" b="1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950" b="1" spc="353" dirty="0">
                <a:solidFill>
                  <a:srgbClr val="000000"/>
                </a:solidFill>
                <a:latin typeface="NRUJOE+Noto Sans Bold"/>
                <a:cs typeface="NRUJOE+Noto Sans Bold"/>
              </a:rPr>
              <a:t>ЗАЧІСКИ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638968"/>
            <a:ext cx="8995490" cy="124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76"/>
              </a:lnSpc>
              <a:spcBef>
                <a:spcPts val="0"/>
              </a:spcBef>
              <a:spcAft>
                <a:spcPts val="0"/>
              </a:spcAft>
            </a:pPr>
            <a:r>
              <a:rPr sz="6950" b="1" spc="353" dirty="0">
                <a:solidFill>
                  <a:srgbClr val="000000"/>
                </a:solidFill>
                <a:latin typeface="NRUJOE+Noto Sans Bold"/>
                <a:cs typeface="NRUJOE+Noto Sans Bold"/>
              </a:rPr>
              <a:t>СУЧАСНІ</a:t>
            </a:r>
            <a:r>
              <a:rPr sz="6950" b="1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950" b="1" spc="353" dirty="0">
                <a:solidFill>
                  <a:srgbClr val="000000"/>
                </a:solidFill>
                <a:latin typeface="NRUJOE+Noto Sans Bold"/>
                <a:cs typeface="NRUJOE+Noto Sans Bold"/>
              </a:rPr>
              <a:t>ЗАЧІСКИ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57</Words>
  <Application>Microsoft Office PowerPoint</Application>
  <PresentationFormat>Произвольный</PresentationFormat>
  <Paragraphs>20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EFFIST+Public Sans Regular</vt:lpstr>
      <vt:lpstr>VJTKRJ+PT Serif Bold</vt:lpstr>
      <vt:lpstr>PCAJRU+Noto Sans Bold</vt:lpstr>
      <vt:lpstr>GAILPW+Public Sans Bold</vt:lpstr>
      <vt:lpstr>Calibri</vt:lpstr>
      <vt:lpstr>LSSVMA+Lora Regular</vt:lpstr>
      <vt:lpstr>OVJBSH+Public Sans Bold</vt:lpstr>
      <vt:lpstr>LRGPVV+Noto Sans Regular</vt:lpstr>
      <vt:lpstr>NRUJOE+Noto Sans Bold</vt:lpstr>
      <vt:lpstr>AHQJLP+Arimo Bold</vt:lpstr>
      <vt:lpstr>Times New Roman</vt:lpstr>
      <vt:lpstr>ALIFGE+Public Sans Bold</vt:lpstr>
      <vt:lpstr>JSMKUN+Public Sans Bold</vt:lpstr>
      <vt:lpstr>ESJTGA+Noto Sans Bold</vt:lpstr>
      <vt:lpstr>KKSJBH+Noto Sans Bold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Admin</cp:lastModifiedBy>
  <cp:revision>2</cp:revision>
  <dcterms:modified xsi:type="dcterms:W3CDTF">2024-10-29T13:45:28Z</dcterms:modified>
</cp:coreProperties>
</file>