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Комерційна пропозиція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Приклад презентації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Наші послуги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Обробка текстів</a:t>
            </a:r>
          </a:p>
          <a:p>
            <a:r>
              <a:t>• Робота з Excel</a:t>
            </a:r>
          </a:p>
          <a:p>
            <a:r>
              <a:t>• Створення презентацій</a:t>
            </a:r>
          </a:p>
          <a:p>
            <a:r>
              <a:t>• Збір та аналіз інформації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Контакти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Це демонстраційний приклад портфоліо для Freelancehunt.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