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4"/>
  </p:notesMasterIdLst>
  <p:sldIdLst>
    <p:sldId id="356" r:id="rId4"/>
    <p:sldId id="348" r:id="rId5"/>
    <p:sldId id="259" r:id="rId6"/>
    <p:sldId id="316" r:id="rId7"/>
    <p:sldId id="334" r:id="rId8"/>
    <p:sldId id="330" r:id="rId9"/>
    <p:sldId id="322" r:id="rId10"/>
    <p:sldId id="328" r:id="rId11"/>
    <p:sldId id="347" r:id="rId12"/>
    <p:sldId id="34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7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67" y="1027"/>
      </p:cViewPr>
      <p:guideLst>
        <p:guide orient="horz" pos="25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DB47474-984A-4090-AC20-98242EB09510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2930F240-0CAF-4377-8C66-C79A9700127F}"/>
              </a:ext>
            </a:extLst>
          </p:cNvPr>
          <p:cNvSpPr/>
          <p:nvPr userDrawn="1"/>
        </p:nvSpPr>
        <p:spPr>
          <a:xfrm>
            <a:off x="6925208" y="5035013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aphic 14">
            <a:extLst>
              <a:ext uri="{FF2B5EF4-FFF2-40B4-BE49-F238E27FC236}">
                <a16:creationId xmlns="" xmlns:a16="http://schemas.microsoft.com/office/drawing/2014/main" id="{09D52290-FED8-432E-A9AF-895F42C29BF1}"/>
              </a:ext>
            </a:extLst>
          </p:cNvPr>
          <p:cNvGrpSpPr/>
          <p:nvPr userDrawn="1"/>
        </p:nvGrpSpPr>
        <p:grpSpPr>
          <a:xfrm>
            <a:off x="6859251" y="1585382"/>
            <a:ext cx="4568370" cy="3687236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6DF2C3D3-4FC4-450E-A75F-6CA28E9A260C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F155DD87-3668-41CD-B8FE-F7680E231E6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B1B24015-CBFE-4CE0-8A31-5115F8BF116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5E3E8073-D26E-4946-A0FB-859AFD2C591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A5CFD02F-04CF-4A4F-B2ED-42A6C2D5743E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15426560-F548-478A-8C28-622AA658C2F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04F41FF2-11EF-4478-BD9D-633C60DB987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C13A2F72-37C9-40A6-AB61-B60154A9A23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Picture Placeholder 2">
            <a:extLst>
              <a:ext uri="{FF2B5EF4-FFF2-40B4-BE49-F238E27FC236}">
                <a16:creationId xmlns="" xmlns:a16="http://schemas.microsoft.com/office/drawing/2014/main" id="{9F356DA8-6399-4BA3-920F-87F949C1BAE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004813" y="1717989"/>
            <a:ext cx="42558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="" xmlns:a16="http://schemas.microsoft.com/office/drawing/2014/main" id="{870C11E2-F55D-4B43-8F26-02B3875E4F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E85C5121-D524-4FA3-827E-5E1FC7C84C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=""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CBB24084-5D13-40D7-B877-E47BE1E73B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2064492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>
            <a:extLst>
              <a:ext uri="{FF2B5EF4-FFF2-40B4-BE49-F238E27FC236}">
                <a16:creationId xmlns="" xmlns:a16="http://schemas.microsoft.com/office/drawing/2014/main" id="{54A41B6F-0B5A-4314-8E6A-AA3960BCF10F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6" name="Rounded Rectangle 4">
              <a:extLst>
                <a:ext uri="{FF2B5EF4-FFF2-40B4-BE49-F238E27FC236}">
                  <a16:creationId xmlns="" xmlns:a16="http://schemas.microsoft.com/office/drawing/2014/main" id="{703E15B8-6CE8-4239-8540-4DB466536A91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7" name="Rectangle 5">
              <a:extLst>
                <a:ext uri="{FF2B5EF4-FFF2-40B4-BE49-F238E27FC236}">
                  <a16:creationId xmlns="" xmlns:a16="http://schemas.microsoft.com/office/drawing/2014/main" id="{39CA128A-BAAF-43EE-A61E-48F072F23C4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6">
              <a:extLst>
                <a:ext uri="{FF2B5EF4-FFF2-40B4-BE49-F238E27FC236}">
                  <a16:creationId xmlns="" xmlns:a16="http://schemas.microsoft.com/office/drawing/2014/main" id="{9AFF85CE-C02B-4B53-AFD3-06E942BAC819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7">
                <a:extLst>
                  <a:ext uri="{FF2B5EF4-FFF2-40B4-BE49-F238E27FC236}">
                    <a16:creationId xmlns="" xmlns:a16="http://schemas.microsoft.com/office/drawing/2014/main" id="{F77DADA6-39EA-4F49-BF69-B54981F43A93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="" xmlns:a16="http://schemas.microsoft.com/office/drawing/2014/main" id="{414D168B-29C2-4210-B545-06CBEEFEF1C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="" xmlns:a16="http://schemas.microsoft.com/office/drawing/2014/main" id="{6E6B1B6C-6A71-4B3B-A6B5-56A8DB4074E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7656" y="2102271"/>
            <a:ext cx="2152765" cy="3562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7AACC8C0-0D02-450C-A4FB-05C1A86E4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286140" y="413312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5400" i="1" dirty="0" smtClean="0">
                <a:solidFill>
                  <a:schemeClr val="bg1"/>
                </a:solidFill>
                <a:latin typeface="+mj-lt"/>
              </a:rPr>
              <a:t>Комп’ютерні віруси</a:t>
            </a:r>
            <a:endParaRPr lang="ko-KR" altLang="en-US" sz="5400" i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5896549"/>
            <a:ext cx="1219200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altLang="ko-KR" sz="1867" dirty="0" err="1" smtClean="0">
                <a:solidFill>
                  <a:schemeClr val="bg1"/>
                </a:solidFill>
                <a:cs typeface="Arial" pitchFamily="34" charset="0"/>
              </a:rPr>
              <a:t>Тинкевич</a:t>
            </a:r>
            <a:r>
              <a:rPr lang="uk-UA" altLang="ko-KR" sz="1867" dirty="0" smtClean="0">
                <a:solidFill>
                  <a:schemeClr val="bg1"/>
                </a:solidFill>
                <a:cs typeface="Arial" pitchFamily="34" charset="0"/>
              </a:rPr>
              <a:t> Дана Георгіївна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47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174552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6000" i="1" dirty="0" smtClean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Дякую за увагу</a:t>
            </a:r>
            <a:endParaRPr lang="ko-KR" altLang="en-US" sz="6000" i="1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848075" y="679282"/>
            <a:ext cx="4777152" cy="53245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Комп'ютерний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вірус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(англ. </a:t>
            </a:r>
            <a:r>
              <a:rPr lang="en-US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computer virus) —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комп'ютерна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програма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, яка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має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здатність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до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прихованого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самопоширення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.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Одночасно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зі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створенням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власних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копій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віруси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можуть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завдавати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шкоди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: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знищувати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,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пошкоджувати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,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викрадати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дані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,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знижувати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або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й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зовсім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унеможливлювати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подальшу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працездатність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операційної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системи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комп'ютера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.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Розрізняють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файлові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,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завантажувальні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та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макровіруси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.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Можливі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також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комбінації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цих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типів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.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Нині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відомі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десятки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тисяч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комп'ютерних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вірусів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,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які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поширюються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через мережу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Інтернет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по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всьому</a:t>
            </a:r>
            <a:r>
              <a:rPr lang="ru-RU" altLang="ko-KR" sz="2000" i="1" dirty="0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altLang="ko-KR" sz="2000" i="1" dirty="0" err="1">
                <a:solidFill>
                  <a:schemeClr val="bg1">
                    <a:lumMod val="85000"/>
                  </a:schemeClr>
                </a:solidFill>
                <a:latin typeface="+mj-lt"/>
                <a:cs typeface="Arial" pitchFamily="34" charset="0"/>
              </a:rPr>
              <a:t>світу</a:t>
            </a:r>
            <a:endParaRPr lang="ko-KR" altLang="en-US" sz="2000" i="1" dirty="0">
              <a:solidFill>
                <a:schemeClr val="bg1">
                  <a:lumMod val="8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3357" y="273148"/>
            <a:ext cx="11573197" cy="724247"/>
          </a:xfrm>
        </p:spPr>
        <p:txBody>
          <a:bodyPr/>
          <a:lstStyle/>
          <a:p>
            <a:r>
              <a:rPr lang="ru-RU" sz="3600" dirty="0" err="1">
                <a:solidFill>
                  <a:schemeClr val="tx2">
                    <a:lumMod val="75000"/>
                  </a:schemeClr>
                </a:solidFill>
              </a:rPr>
              <a:t>Комп'ютерні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>
                <a:solidFill>
                  <a:schemeClr val="tx2">
                    <a:lumMod val="75000"/>
                  </a:schemeClr>
                </a:solidFill>
              </a:rPr>
              <a:t>віруси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>
                <a:solidFill>
                  <a:schemeClr val="tx2">
                    <a:lumMod val="75000"/>
                  </a:schemeClr>
                </a:solidFill>
              </a:rPr>
              <a:t>бувають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п’яти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типів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0F9F8ED4-D493-4569-B0EC-558F337CC98B}"/>
              </a:ext>
            </a:extLst>
          </p:cNvPr>
          <p:cNvSpPr/>
          <p:nvPr/>
        </p:nvSpPr>
        <p:spPr>
          <a:xfrm>
            <a:off x="9906898" y="1426518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63C4A58B-7EBE-45E6-A5D8-602EBF410DD4}"/>
              </a:ext>
            </a:extLst>
          </p:cNvPr>
          <p:cNvSpPr/>
          <p:nvPr/>
        </p:nvSpPr>
        <p:spPr>
          <a:xfrm>
            <a:off x="882953" y="1426518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96F0F53E-0E01-4B73-A5B3-4D84BFB75242}"/>
              </a:ext>
            </a:extLst>
          </p:cNvPr>
          <p:cNvSpPr/>
          <p:nvPr/>
        </p:nvSpPr>
        <p:spPr>
          <a:xfrm>
            <a:off x="3138939" y="1426518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F1B1A48C-CE05-45EB-A351-8D8FB0C1E815}"/>
              </a:ext>
            </a:extLst>
          </p:cNvPr>
          <p:cNvSpPr/>
          <p:nvPr/>
        </p:nvSpPr>
        <p:spPr>
          <a:xfrm>
            <a:off x="5394925" y="1426518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="" xmlns:a16="http://schemas.microsoft.com/office/drawing/2014/main" id="{2E74F816-0D48-4047-8AE1-670C59DEC6B0}"/>
              </a:ext>
            </a:extLst>
          </p:cNvPr>
          <p:cNvSpPr/>
          <p:nvPr/>
        </p:nvSpPr>
        <p:spPr>
          <a:xfrm>
            <a:off x="7650911" y="1426518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0866DA00-A0BD-4A0F-95E4-E37FDC7D6876}"/>
              </a:ext>
            </a:extLst>
          </p:cNvPr>
          <p:cNvGrpSpPr/>
          <p:nvPr/>
        </p:nvGrpSpPr>
        <p:grpSpPr>
          <a:xfrm>
            <a:off x="1931960" y="1857760"/>
            <a:ext cx="1456483" cy="436028"/>
            <a:chOff x="2906464" y="3248298"/>
            <a:chExt cx="1886168" cy="564662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B0453FE2-C092-48C7-81F8-3AAEA800BA8C}"/>
                </a:ext>
              </a:extLst>
            </p:cNvPr>
            <p:cNvSpPr/>
            <p:nvPr/>
          </p:nvSpPr>
          <p:spPr>
            <a:xfrm>
              <a:off x="3418473" y="3248298"/>
              <a:ext cx="862149" cy="564662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="" xmlns:a16="http://schemas.microsoft.com/office/drawing/2014/main" id="{91F60499-8EC7-42B8-8ABD-547E6BBC3E50}"/>
                </a:ext>
              </a:extLst>
            </p:cNvPr>
            <p:cNvSpPr/>
            <p:nvPr/>
          </p:nvSpPr>
          <p:spPr>
            <a:xfrm>
              <a:off x="3930483" y="3443169"/>
              <a:ext cx="862149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="" xmlns:a16="http://schemas.microsoft.com/office/drawing/2014/main" id="{35169596-FA3A-4FED-BF00-A2D3C2CA7CC5}"/>
                </a:ext>
              </a:extLst>
            </p:cNvPr>
            <p:cNvSpPr/>
            <p:nvPr/>
          </p:nvSpPr>
          <p:spPr>
            <a:xfrm>
              <a:off x="2906464" y="3446663"/>
              <a:ext cx="862147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F47F8A02-B6CC-4A16-8F16-F3EC8B0BFF4D}"/>
              </a:ext>
            </a:extLst>
          </p:cNvPr>
          <p:cNvGrpSpPr/>
          <p:nvPr/>
        </p:nvGrpSpPr>
        <p:grpSpPr>
          <a:xfrm>
            <a:off x="4187946" y="1857760"/>
            <a:ext cx="1456483" cy="436028"/>
            <a:chOff x="2906464" y="3248298"/>
            <a:chExt cx="1886168" cy="564662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FCE6C775-AFF8-4EB7-8667-16634F8A6FD5}"/>
                </a:ext>
              </a:extLst>
            </p:cNvPr>
            <p:cNvSpPr/>
            <p:nvPr/>
          </p:nvSpPr>
          <p:spPr>
            <a:xfrm>
              <a:off x="3418473" y="3248298"/>
              <a:ext cx="862149" cy="564662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="" xmlns:a16="http://schemas.microsoft.com/office/drawing/2014/main" id="{56CA46B4-331D-41DA-B1E9-C3650EFF5373}"/>
                </a:ext>
              </a:extLst>
            </p:cNvPr>
            <p:cNvSpPr/>
            <p:nvPr/>
          </p:nvSpPr>
          <p:spPr>
            <a:xfrm>
              <a:off x="3930483" y="3443169"/>
              <a:ext cx="862149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="" xmlns:a16="http://schemas.microsoft.com/office/drawing/2014/main" id="{E632A802-3551-43E5-9FB8-2E53BECC3CFC}"/>
                </a:ext>
              </a:extLst>
            </p:cNvPr>
            <p:cNvSpPr/>
            <p:nvPr/>
          </p:nvSpPr>
          <p:spPr>
            <a:xfrm>
              <a:off x="2906464" y="3446663"/>
              <a:ext cx="862147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BF7D9BE3-0439-4B41-A90E-F64A9F794BC1}"/>
              </a:ext>
            </a:extLst>
          </p:cNvPr>
          <p:cNvGrpSpPr/>
          <p:nvPr/>
        </p:nvGrpSpPr>
        <p:grpSpPr>
          <a:xfrm>
            <a:off x="6443932" y="1857760"/>
            <a:ext cx="1456483" cy="436028"/>
            <a:chOff x="2906464" y="3248298"/>
            <a:chExt cx="1886168" cy="564662"/>
          </a:xfrm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30C43617-6786-45DB-BD04-A080F9E5B2C6}"/>
                </a:ext>
              </a:extLst>
            </p:cNvPr>
            <p:cNvSpPr/>
            <p:nvPr/>
          </p:nvSpPr>
          <p:spPr>
            <a:xfrm>
              <a:off x="3418473" y="3248298"/>
              <a:ext cx="862149" cy="564662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B36E8CCC-A76A-4DE4-BEA6-0DFB2FC6DFF9}"/>
                </a:ext>
              </a:extLst>
            </p:cNvPr>
            <p:cNvSpPr/>
            <p:nvPr/>
          </p:nvSpPr>
          <p:spPr>
            <a:xfrm>
              <a:off x="3930483" y="3443169"/>
              <a:ext cx="862149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="" xmlns:a16="http://schemas.microsoft.com/office/drawing/2014/main" id="{5009A02A-D3DF-4B3A-90F5-7C36102AF9EF}"/>
                </a:ext>
              </a:extLst>
            </p:cNvPr>
            <p:cNvSpPr/>
            <p:nvPr/>
          </p:nvSpPr>
          <p:spPr>
            <a:xfrm>
              <a:off x="2906464" y="3446663"/>
              <a:ext cx="862147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973CDC4F-0AB5-4558-8654-BBE52D983B88}"/>
              </a:ext>
            </a:extLst>
          </p:cNvPr>
          <p:cNvGrpSpPr/>
          <p:nvPr/>
        </p:nvGrpSpPr>
        <p:grpSpPr>
          <a:xfrm>
            <a:off x="8699918" y="1857760"/>
            <a:ext cx="1456483" cy="436028"/>
            <a:chOff x="2906464" y="3248298"/>
            <a:chExt cx="1886168" cy="564662"/>
          </a:xfrm>
        </p:grpSpPr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830FBA2-5C10-4D5B-8F11-973F277B9BD8}"/>
                </a:ext>
              </a:extLst>
            </p:cNvPr>
            <p:cNvSpPr/>
            <p:nvPr/>
          </p:nvSpPr>
          <p:spPr>
            <a:xfrm>
              <a:off x="3418473" y="3248298"/>
              <a:ext cx="862149" cy="564662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="" xmlns:a16="http://schemas.microsoft.com/office/drawing/2014/main" id="{27690388-3069-4A3E-B982-D8D44ADBCE8E}"/>
                </a:ext>
              </a:extLst>
            </p:cNvPr>
            <p:cNvSpPr/>
            <p:nvPr/>
          </p:nvSpPr>
          <p:spPr>
            <a:xfrm>
              <a:off x="3930483" y="3443169"/>
              <a:ext cx="862149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="" xmlns:a16="http://schemas.microsoft.com/office/drawing/2014/main" id="{1D8AB89F-3A2F-487B-BD6B-C78C82E5B846}"/>
                </a:ext>
              </a:extLst>
            </p:cNvPr>
            <p:cNvSpPr/>
            <p:nvPr/>
          </p:nvSpPr>
          <p:spPr>
            <a:xfrm>
              <a:off x="2906464" y="3446663"/>
              <a:ext cx="862147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="" xmlns:a16="http://schemas.microsoft.com/office/drawing/2014/main" id="{222B8DB4-E5C1-4EFA-ACA0-4529878B4B15}"/>
              </a:ext>
            </a:extLst>
          </p:cNvPr>
          <p:cNvGrpSpPr/>
          <p:nvPr/>
        </p:nvGrpSpPr>
        <p:grpSpPr>
          <a:xfrm>
            <a:off x="-29178" y="1863379"/>
            <a:ext cx="1189372" cy="436028"/>
            <a:chOff x="-5096" y="2714130"/>
            <a:chExt cx="1189372" cy="436028"/>
          </a:xfrm>
        </p:grpSpPr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FEAF8646-3245-4756-8FDA-BB41A7F10DC0}"/>
                </a:ext>
              </a:extLst>
            </p:cNvPr>
            <p:cNvSpPr/>
            <p:nvPr/>
          </p:nvSpPr>
          <p:spPr>
            <a:xfrm>
              <a:off x="123162" y="2714130"/>
              <a:ext cx="665744" cy="436028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90EFAF4E-AF54-4DF3-B4E9-E492818EC9C1}"/>
                </a:ext>
              </a:extLst>
            </p:cNvPr>
            <p:cNvSpPr/>
            <p:nvPr/>
          </p:nvSpPr>
          <p:spPr>
            <a:xfrm>
              <a:off x="518532" y="2864608"/>
              <a:ext cx="665744" cy="129676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020F0551-8190-429B-AF29-923FAE1DB67C}"/>
                </a:ext>
              </a:extLst>
            </p:cNvPr>
            <p:cNvSpPr/>
            <p:nvPr/>
          </p:nvSpPr>
          <p:spPr>
            <a:xfrm>
              <a:off x="-5096" y="2867306"/>
              <a:ext cx="398632" cy="129676"/>
            </a:xfrm>
            <a:custGeom>
              <a:avLst/>
              <a:gdLst>
                <a:gd name="connsiteX0" fmla="*/ 0 w 398632"/>
                <a:gd name="connsiteY0" fmla="*/ 0 h 129676"/>
                <a:gd name="connsiteX1" fmla="*/ 333794 w 398632"/>
                <a:gd name="connsiteY1" fmla="*/ 0 h 129676"/>
                <a:gd name="connsiteX2" fmla="*/ 398632 w 398632"/>
                <a:gd name="connsiteY2" fmla="*/ 64838 h 129676"/>
                <a:gd name="connsiteX3" fmla="*/ 333794 w 398632"/>
                <a:gd name="connsiteY3" fmla="*/ 129676 h 129676"/>
                <a:gd name="connsiteX4" fmla="*/ 0 w 398632"/>
                <a:gd name="connsiteY4" fmla="*/ 129676 h 129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632" h="129676">
                  <a:moveTo>
                    <a:pt x="0" y="0"/>
                  </a:moveTo>
                  <a:lnTo>
                    <a:pt x="333794" y="0"/>
                  </a:lnTo>
                  <a:cubicBezTo>
                    <a:pt x="369603" y="0"/>
                    <a:pt x="398632" y="29029"/>
                    <a:pt x="398632" y="64838"/>
                  </a:cubicBezTo>
                  <a:cubicBezTo>
                    <a:pt x="398632" y="100647"/>
                    <a:pt x="369603" y="129676"/>
                    <a:pt x="333794" y="129676"/>
                  </a:cubicBezTo>
                  <a:lnTo>
                    <a:pt x="0" y="129676"/>
                  </a:lnTo>
                  <a:close/>
                </a:path>
              </a:pathLst>
            </a:cu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="" xmlns:a16="http://schemas.microsoft.com/office/drawing/2014/main" id="{FB274B2D-F2D8-4E8A-A517-8FAF07AE15BA}"/>
              </a:ext>
            </a:extLst>
          </p:cNvPr>
          <p:cNvGrpSpPr/>
          <p:nvPr/>
        </p:nvGrpSpPr>
        <p:grpSpPr>
          <a:xfrm>
            <a:off x="10997639" y="1852364"/>
            <a:ext cx="1194361" cy="436028"/>
            <a:chOff x="11007725" y="2714130"/>
            <a:chExt cx="1194361" cy="436028"/>
          </a:xfrm>
        </p:grpSpPr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E9EEB0C1-AAE3-4E1A-B60A-3E235720EDF1}"/>
                </a:ext>
              </a:extLst>
            </p:cNvPr>
            <p:cNvSpPr/>
            <p:nvPr/>
          </p:nvSpPr>
          <p:spPr>
            <a:xfrm>
              <a:off x="11403094" y="2714130"/>
              <a:ext cx="665744" cy="436028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4E1644CD-C45B-4B94-BC33-124353F38532}"/>
                </a:ext>
              </a:extLst>
            </p:cNvPr>
            <p:cNvSpPr/>
            <p:nvPr/>
          </p:nvSpPr>
          <p:spPr>
            <a:xfrm>
              <a:off x="11798464" y="2864608"/>
              <a:ext cx="403622" cy="129676"/>
            </a:xfrm>
            <a:custGeom>
              <a:avLst/>
              <a:gdLst>
                <a:gd name="connsiteX0" fmla="*/ 64838 w 403622"/>
                <a:gd name="connsiteY0" fmla="*/ 0 h 129676"/>
                <a:gd name="connsiteX1" fmla="*/ 403622 w 403622"/>
                <a:gd name="connsiteY1" fmla="*/ 0 h 129676"/>
                <a:gd name="connsiteX2" fmla="*/ 403622 w 403622"/>
                <a:gd name="connsiteY2" fmla="*/ 129676 h 129676"/>
                <a:gd name="connsiteX3" fmla="*/ 64838 w 403622"/>
                <a:gd name="connsiteY3" fmla="*/ 129676 h 129676"/>
                <a:gd name="connsiteX4" fmla="*/ 0 w 403622"/>
                <a:gd name="connsiteY4" fmla="*/ 64838 h 129676"/>
                <a:gd name="connsiteX5" fmla="*/ 64838 w 403622"/>
                <a:gd name="connsiteY5" fmla="*/ 0 h 129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622" h="129676">
                  <a:moveTo>
                    <a:pt x="64838" y="0"/>
                  </a:moveTo>
                  <a:lnTo>
                    <a:pt x="403622" y="0"/>
                  </a:lnTo>
                  <a:lnTo>
                    <a:pt x="403622" y="129676"/>
                  </a:lnTo>
                  <a:lnTo>
                    <a:pt x="64838" y="129676"/>
                  </a:lnTo>
                  <a:cubicBezTo>
                    <a:pt x="29029" y="129676"/>
                    <a:pt x="0" y="100647"/>
                    <a:pt x="0" y="64838"/>
                  </a:cubicBezTo>
                  <a:cubicBezTo>
                    <a:pt x="0" y="29029"/>
                    <a:pt x="29029" y="0"/>
                    <a:pt x="64838" y="0"/>
                  </a:cubicBezTo>
                  <a:close/>
                </a:path>
              </a:pathLst>
            </a:cu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="" xmlns:a16="http://schemas.microsoft.com/office/drawing/2014/main" id="{5047224B-846D-4850-9BE5-557EE4001753}"/>
                </a:ext>
              </a:extLst>
            </p:cNvPr>
            <p:cNvSpPr/>
            <p:nvPr/>
          </p:nvSpPr>
          <p:spPr>
            <a:xfrm>
              <a:off x="11007725" y="2867306"/>
              <a:ext cx="665743" cy="129676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C42FDB9D-274F-4B57-880E-C7DA09188392}"/>
              </a:ext>
            </a:extLst>
          </p:cNvPr>
          <p:cNvSpPr txBox="1"/>
          <p:nvPr/>
        </p:nvSpPr>
        <p:spPr>
          <a:xfrm>
            <a:off x="1003830" y="1575364"/>
            <a:ext cx="105675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Шкідник</a:t>
            </a:r>
            <a:endParaRPr lang="ko-KR" altLang="en-US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C29ACBA1-9CF2-4CC6-800B-4082022FEC84}"/>
              </a:ext>
            </a:extLst>
          </p:cNvPr>
          <p:cNvSpPr txBox="1"/>
          <p:nvPr/>
        </p:nvSpPr>
        <p:spPr>
          <a:xfrm>
            <a:off x="10027775" y="1575364"/>
            <a:ext cx="1056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К</a:t>
            </a:r>
            <a:r>
              <a:rPr lang="uk-UA" altLang="ko-KR" sz="1200" b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омбінований</a:t>
            </a:r>
            <a:endParaRPr lang="ko-KR" altLang="en-US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A92AA34D-24C6-46EF-9EA7-C34ACE2C5584}"/>
              </a:ext>
            </a:extLst>
          </p:cNvPr>
          <p:cNvSpPr txBox="1"/>
          <p:nvPr/>
        </p:nvSpPr>
        <p:spPr>
          <a:xfrm>
            <a:off x="3259816" y="1551293"/>
            <a:ext cx="105675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Знищювач</a:t>
            </a:r>
            <a:endParaRPr lang="ko-KR" altLang="en-US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7B895A61-3389-4DE3-B5B1-27634633765B}"/>
              </a:ext>
            </a:extLst>
          </p:cNvPr>
          <p:cNvSpPr txBox="1"/>
          <p:nvPr/>
        </p:nvSpPr>
        <p:spPr>
          <a:xfrm>
            <a:off x="5515802" y="1527222"/>
            <a:ext cx="105675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Хробак</a:t>
            </a:r>
            <a:endParaRPr lang="ko-KR" altLang="en-US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DC059551-B779-47CF-8F18-236F4DE3A104}"/>
              </a:ext>
            </a:extLst>
          </p:cNvPr>
          <p:cNvSpPr txBox="1"/>
          <p:nvPr/>
        </p:nvSpPr>
        <p:spPr>
          <a:xfrm>
            <a:off x="7771788" y="1503151"/>
            <a:ext cx="105675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200" b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Жарт</a:t>
            </a:r>
            <a:endParaRPr lang="ko-KR" altLang="en-US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17F834EE-52D2-4B4E-A820-6A626086BA17}"/>
              </a:ext>
            </a:extLst>
          </p:cNvPr>
          <p:cNvSpPr txBox="1"/>
          <p:nvPr/>
        </p:nvSpPr>
        <p:spPr>
          <a:xfrm>
            <a:off x="538063" y="2799544"/>
            <a:ext cx="19882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err="1" smtClean="0">
                <a:solidFill>
                  <a:schemeClr val="tx2">
                    <a:lumMod val="75000"/>
                  </a:schemeClr>
                </a:solidFill>
              </a:rPr>
              <a:t>Робить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якусь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шкоду 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</a:rPr>
              <a:t>             </a:t>
            </a:r>
            <a:r>
              <a:rPr lang="ru-RU" sz="1200" i="1" dirty="0" err="1" smtClean="0">
                <a:solidFill>
                  <a:schemeClr val="tx2">
                    <a:lumMod val="75000"/>
                  </a:schemeClr>
                </a:solidFill>
              </a:rPr>
              <a:t>користувачу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аби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роздратувати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Вірус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шкідник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може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зробити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наступні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дії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sz="1200" i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Перемістити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вказівник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миші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на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протилежну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сторону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від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справжньої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Вимкнути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мишу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Вимкнути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клавіатуру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</a:rPr>
              <a:t>Заборонити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постачання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відео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сигналу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Відкривати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програму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без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команди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користувача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Відкривати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вкладку у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браузері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без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команди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користувача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B5C496EE-E6FE-4F75-A921-5320372C0645}"/>
              </a:ext>
            </a:extLst>
          </p:cNvPr>
          <p:cNvSpPr txBox="1"/>
          <p:nvPr/>
        </p:nvSpPr>
        <p:spPr>
          <a:xfrm>
            <a:off x="3055571" y="2799544"/>
            <a:ext cx="16201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Вірус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який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знищує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Системні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файли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Документи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dirty="0" smtClean="0">
                <a:solidFill>
                  <a:schemeClr val="tx2">
                    <a:lumMod val="75000"/>
                  </a:schemeClr>
                </a:solidFill>
              </a:rPr>
              <a:t>Утиліти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Ігри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Відеозаписи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Музику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Фотографії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Драйвери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273A0028-B892-4237-97B2-2B5CB2F15081}"/>
              </a:ext>
            </a:extLst>
          </p:cNvPr>
          <p:cNvSpPr txBox="1"/>
          <p:nvPr/>
        </p:nvSpPr>
        <p:spPr>
          <a:xfrm>
            <a:off x="5249059" y="2825734"/>
            <a:ext cx="16201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Вірус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-жарт — не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завдає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шкоди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комп'ютеру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, а просто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лякає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користувача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sz="1200" i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4BB4166E-32F1-41CA-9B23-D5F48ADFABF1}"/>
              </a:ext>
            </a:extLst>
          </p:cNvPr>
          <p:cNvSpPr txBox="1"/>
          <p:nvPr/>
        </p:nvSpPr>
        <p:spPr>
          <a:xfrm>
            <a:off x="7412594" y="2799544"/>
            <a:ext cx="18558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Ц</a:t>
            </a:r>
            <a:r>
              <a:rPr lang="ru-RU" sz="1200" i="1" dirty="0" err="1" smtClean="0">
                <a:solidFill>
                  <a:schemeClr val="tx2">
                    <a:lumMod val="75000"/>
                  </a:schemeClr>
                </a:solidFill>
              </a:rPr>
              <a:t>е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саморозповсюджувана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1200" i="1" dirty="0" err="1" smtClean="0">
                <a:solidFill>
                  <a:schemeClr val="tx2">
                    <a:lumMod val="75000"/>
                  </a:schemeClr>
                </a:solidFill>
              </a:rPr>
              <a:t>програма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яка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може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подолати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всі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три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етапи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розповсюдження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самостійно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звичайний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хробак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),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або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використовує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агента-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користувача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тільки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на 2-му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етапі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поштовий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черв'як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ko-KR" altLang="en-US" sz="1200" i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0ADE09AF-C182-44CD-A1D7-41908E95F1A7}"/>
              </a:ext>
            </a:extLst>
          </p:cNvPr>
          <p:cNvSpPr txBox="1"/>
          <p:nvPr/>
        </p:nvSpPr>
        <p:spPr>
          <a:xfrm>
            <a:off x="9772814" y="2825637"/>
            <a:ext cx="162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Ц</a:t>
            </a:r>
            <a:r>
              <a:rPr lang="ru-RU" sz="1200" i="1" dirty="0" err="1" smtClean="0">
                <a:solidFill>
                  <a:schemeClr val="tx2">
                    <a:lumMod val="75000"/>
                  </a:schemeClr>
                </a:solidFill>
              </a:rPr>
              <a:t>е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поєднання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двох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або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більше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>
                <a:solidFill>
                  <a:schemeClr val="tx2">
                    <a:lumMod val="75000"/>
                  </a:schemeClr>
                </a:solidFill>
              </a:rPr>
              <a:t>типів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1" dirty="0" err="1" smtClean="0">
                <a:solidFill>
                  <a:schemeClr val="tx2">
                    <a:lumMod val="75000"/>
                  </a:schemeClr>
                </a:solidFill>
              </a:rPr>
              <a:t>вірусів</a:t>
            </a:r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ko-KR" altLang="en-US" sz="1200" i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5104" y="638089"/>
            <a:ext cx="11573197" cy="724247"/>
          </a:xfrm>
        </p:spPr>
        <p:txBody>
          <a:bodyPr/>
          <a:lstStyle/>
          <a:p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Класифікація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44BE15F8-3BF3-41F7-9C0B-01ACCBBC0327}"/>
              </a:ext>
            </a:extLst>
          </p:cNvPr>
          <p:cNvGrpSpPr/>
          <p:nvPr/>
        </p:nvGrpSpPr>
        <p:grpSpPr>
          <a:xfrm>
            <a:off x="917010" y="2004702"/>
            <a:ext cx="4536504" cy="4398990"/>
            <a:chOff x="683568" y="1767665"/>
            <a:chExt cx="4536504" cy="4398990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C4063718-E1C9-4E09-8A04-0D80A8ABC104}"/>
                </a:ext>
              </a:extLst>
            </p:cNvPr>
            <p:cNvGrpSpPr/>
            <p:nvPr/>
          </p:nvGrpSpPr>
          <p:grpSpPr>
            <a:xfrm>
              <a:off x="683568" y="1767665"/>
              <a:ext cx="1694196" cy="1406401"/>
              <a:chOff x="971600" y="1733231"/>
              <a:chExt cx="1620000" cy="1440000"/>
            </a:xfrm>
          </p:grpSpPr>
          <p:sp>
            <p:nvSpPr>
              <p:cNvPr id="20" name="Hexagon 19">
                <a:extLst>
                  <a:ext uri="{FF2B5EF4-FFF2-40B4-BE49-F238E27FC236}">
                    <a16:creationId xmlns="" xmlns:a16="http://schemas.microsoft.com/office/drawing/2014/main" id="{DAEA82B1-9E9C-4CD5-AF3F-1DB7C7481EFB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="" xmlns:a16="http://schemas.microsoft.com/office/drawing/2014/main" id="{B9B4B75F-B23B-4C91-B000-50F5DB9717A9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1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5545F361-17B8-4734-972F-4581AE6CA55A}"/>
                </a:ext>
              </a:extLst>
            </p:cNvPr>
            <p:cNvGrpSpPr/>
            <p:nvPr/>
          </p:nvGrpSpPr>
          <p:grpSpPr>
            <a:xfrm>
              <a:off x="683568" y="3263960"/>
              <a:ext cx="1694196" cy="1406401"/>
              <a:chOff x="971600" y="1733231"/>
              <a:chExt cx="1620000" cy="1440000"/>
            </a:xfrm>
          </p:grpSpPr>
          <p:sp>
            <p:nvSpPr>
              <p:cNvPr id="18" name="Hexagon 17">
                <a:extLst>
                  <a:ext uri="{FF2B5EF4-FFF2-40B4-BE49-F238E27FC236}">
                    <a16:creationId xmlns="" xmlns:a16="http://schemas.microsoft.com/office/drawing/2014/main" id="{07A558D1-F007-4083-9BD6-399FAEDD279A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="" xmlns:a16="http://schemas.microsoft.com/office/drawing/2014/main" id="{79595459-F71A-4912-8EA4-C3236DBF8DDF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EE7E55E6-BF90-469E-BEB1-FD501D86DB06}"/>
                </a:ext>
              </a:extLst>
            </p:cNvPr>
            <p:cNvGrpSpPr/>
            <p:nvPr/>
          </p:nvGrpSpPr>
          <p:grpSpPr>
            <a:xfrm>
              <a:off x="683568" y="4760254"/>
              <a:ext cx="1694196" cy="1406401"/>
              <a:chOff x="971600" y="1733231"/>
              <a:chExt cx="1620000" cy="1440000"/>
            </a:xfrm>
          </p:grpSpPr>
          <p:sp>
            <p:nvSpPr>
              <p:cNvPr id="16" name="Hexagon 15">
                <a:extLst>
                  <a:ext uri="{FF2B5EF4-FFF2-40B4-BE49-F238E27FC236}">
                    <a16:creationId xmlns="" xmlns:a16="http://schemas.microsoft.com/office/drawing/2014/main" id="{913B3B86-4902-4E2B-87EB-AC0CCD7E9757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Hexagon 16">
                <a:extLst>
                  <a:ext uri="{FF2B5EF4-FFF2-40B4-BE49-F238E27FC236}">
                    <a16:creationId xmlns="" xmlns:a16="http://schemas.microsoft.com/office/drawing/2014/main" id="{76552A09-03BB-4365-97FE-210943A7F6B5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E4328F96-5BCE-46C9-9057-5261816F3137}"/>
                </a:ext>
              </a:extLst>
            </p:cNvPr>
            <p:cNvGrpSpPr/>
            <p:nvPr/>
          </p:nvGrpSpPr>
          <p:grpSpPr>
            <a:xfrm>
              <a:off x="2104722" y="2533698"/>
              <a:ext cx="1694196" cy="1406401"/>
              <a:chOff x="971600" y="1733231"/>
              <a:chExt cx="1620000" cy="1440000"/>
            </a:xfrm>
          </p:grpSpPr>
          <p:sp>
            <p:nvSpPr>
              <p:cNvPr id="14" name="Hexagon 13">
                <a:extLst>
                  <a:ext uri="{FF2B5EF4-FFF2-40B4-BE49-F238E27FC236}">
                    <a16:creationId xmlns="" xmlns:a16="http://schemas.microsoft.com/office/drawing/2014/main" id="{5F54BD27-C871-4746-A5D3-5392DEC438B5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="" xmlns:a16="http://schemas.microsoft.com/office/drawing/2014/main" id="{D8801872-4A35-4A9A-9D9B-9871ADCB5A43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6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E88AE029-2C2A-4CB8-AEA2-9060713FF0BB}"/>
                </a:ext>
              </a:extLst>
            </p:cNvPr>
            <p:cNvGrpSpPr/>
            <p:nvPr/>
          </p:nvGrpSpPr>
          <p:grpSpPr>
            <a:xfrm>
              <a:off x="2104722" y="4029991"/>
              <a:ext cx="1694196" cy="1406401"/>
              <a:chOff x="971600" y="1733231"/>
              <a:chExt cx="1620000" cy="1440000"/>
            </a:xfrm>
          </p:grpSpPr>
          <p:sp>
            <p:nvSpPr>
              <p:cNvPr id="12" name="Hexagon 11">
                <a:extLst>
                  <a:ext uri="{FF2B5EF4-FFF2-40B4-BE49-F238E27FC236}">
                    <a16:creationId xmlns="" xmlns:a16="http://schemas.microsoft.com/office/drawing/2014/main" id="{E8E8045A-4704-449A-A158-6BBF95CCF0E6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="" xmlns:a16="http://schemas.microsoft.com/office/drawing/2014/main" id="{8F9E8758-7B34-44FD-B7F6-FC7A4306A46A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4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8A3614B9-542D-4F30-A0A3-4E40F0894252}"/>
                </a:ext>
              </a:extLst>
            </p:cNvPr>
            <p:cNvGrpSpPr/>
            <p:nvPr/>
          </p:nvGrpSpPr>
          <p:grpSpPr>
            <a:xfrm>
              <a:off x="3525876" y="3274191"/>
              <a:ext cx="1694196" cy="1406401"/>
              <a:chOff x="971600" y="1733231"/>
              <a:chExt cx="1620000" cy="1440000"/>
            </a:xfrm>
          </p:grpSpPr>
          <p:sp>
            <p:nvSpPr>
              <p:cNvPr id="10" name="Hexagon 9">
                <a:extLst>
                  <a:ext uri="{FF2B5EF4-FFF2-40B4-BE49-F238E27FC236}">
                    <a16:creationId xmlns="" xmlns:a16="http://schemas.microsoft.com/office/drawing/2014/main" id="{BF2BE645-A0A2-4407-A84F-1B5F0BB99527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="" xmlns:a16="http://schemas.microsoft.com/office/drawing/2014/main" id="{A30E1459-46CA-4E82-9ABB-98A2BA68E3AB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5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580BDE6-A663-4141-87E6-742CEB31490B}"/>
              </a:ext>
            </a:extLst>
          </p:cNvPr>
          <p:cNvSpPr txBox="1"/>
          <p:nvPr/>
        </p:nvSpPr>
        <p:spPr>
          <a:xfrm>
            <a:off x="3852183" y="3889724"/>
            <a:ext cx="14646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>
                <a:solidFill>
                  <a:schemeClr val="bg1"/>
                </a:solidFill>
              </a:rPr>
              <a:t>мовою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якою</a:t>
            </a:r>
            <a:r>
              <a:rPr lang="ru-RU" sz="1400" dirty="0">
                <a:solidFill>
                  <a:schemeClr val="bg1"/>
                </a:solidFill>
              </a:rPr>
              <a:t> написаний </a:t>
            </a:r>
            <a:r>
              <a:rPr lang="ru-RU" sz="1400" dirty="0" err="1" smtClean="0">
                <a:solidFill>
                  <a:schemeClr val="bg1"/>
                </a:solidFill>
              </a:rPr>
              <a:t>вірус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CF1D22D-C5EC-4C03-9202-ADA5599330DE}"/>
              </a:ext>
            </a:extLst>
          </p:cNvPr>
          <p:cNvSpPr txBox="1"/>
          <p:nvPr/>
        </p:nvSpPr>
        <p:spPr>
          <a:xfrm>
            <a:off x="2492656" y="3096592"/>
            <a:ext cx="14005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способом </a:t>
            </a:r>
            <a:r>
              <a:rPr lang="ru-RU" sz="1400" dirty="0" err="1" smtClean="0">
                <a:solidFill>
                  <a:schemeClr val="bg1"/>
                </a:solidFill>
              </a:rPr>
              <a:t>зараження</a:t>
            </a:r>
            <a:r>
              <a:rPr lang="ru-RU" sz="1400" dirty="0" smtClean="0">
                <a:solidFill>
                  <a:schemeClr val="bg1"/>
                </a:solidFill>
              </a:rPr>
              <a:t> та </a:t>
            </a:r>
            <a:r>
              <a:rPr lang="ru-RU" sz="1400" dirty="0" err="1" smtClean="0">
                <a:solidFill>
                  <a:schemeClr val="bg1"/>
                </a:solidFill>
              </a:rPr>
              <a:t>активністю</a:t>
            </a:r>
            <a:r>
              <a:rPr lang="ru-RU" sz="1400" dirty="0">
                <a:solidFill>
                  <a:schemeClr val="bg1"/>
                </a:solidFill>
              </a:rPr>
              <a:t> 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21FC3BF-4DC0-44C3-8504-756564D5B713}"/>
              </a:ext>
            </a:extLst>
          </p:cNvPr>
          <p:cNvSpPr txBox="1"/>
          <p:nvPr/>
        </p:nvSpPr>
        <p:spPr>
          <a:xfrm>
            <a:off x="2456554" y="4499580"/>
            <a:ext cx="14688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>
                <a:solidFill>
                  <a:schemeClr val="bg1"/>
                </a:solidFill>
              </a:rPr>
              <a:t>технологіями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які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використовуються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вірусом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204BF29-46C0-465B-8497-09A4303AC613}"/>
              </a:ext>
            </a:extLst>
          </p:cNvPr>
          <p:cNvSpPr txBox="1"/>
          <p:nvPr/>
        </p:nvSpPr>
        <p:spPr>
          <a:xfrm>
            <a:off x="1061026" y="5250215"/>
            <a:ext cx="1400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>
                <a:solidFill>
                  <a:schemeClr val="bg1"/>
                </a:solidFill>
              </a:rPr>
              <a:t>деструктивними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можливостями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4F89CD7D-62BB-43B6-BA88-2F6F59A325F2}"/>
              </a:ext>
            </a:extLst>
          </p:cNvPr>
          <p:cNvSpPr txBox="1"/>
          <p:nvPr/>
        </p:nvSpPr>
        <p:spPr>
          <a:xfrm>
            <a:off x="1061025" y="3693422"/>
            <a:ext cx="13955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chemeClr val="bg1"/>
                </a:solidFill>
              </a:rPr>
              <a:t>Враженими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операційними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системами і </a:t>
            </a:r>
            <a:r>
              <a:rPr lang="ru-RU" sz="1400" dirty="0" smtClean="0">
                <a:solidFill>
                  <a:schemeClr val="bg1"/>
                </a:solidFill>
              </a:rPr>
              <a:t>платформами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0E547C16-491B-4255-92EF-7A4AA667EC8F}"/>
              </a:ext>
            </a:extLst>
          </p:cNvPr>
          <p:cNvSpPr txBox="1"/>
          <p:nvPr/>
        </p:nvSpPr>
        <p:spPr>
          <a:xfrm>
            <a:off x="1061025" y="2435450"/>
            <a:ext cx="1400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>
                <a:solidFill>
                  <a:schemeClr val="bg1"/>
                </a:solidFill>
              </a:rPr>
              <a:t>об'єктами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які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вражаються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Rounded Rectangle 42">
            <a:extLst>
              <a:ext uri="{FF2B5EF4-FFF2-40B4-BE49-F238E27FC236}">
                <a16:creationId xmlns="" xmlns:a16="http://schemas.microsoft.com/office/drawing/2014/main" id="{8A25CB4F-94F5-4639-B2C8-5E4A09E4C6EA}"/>
              </a:ext>
            </a:extLst>
          </p:cNvPr>
          <p:cNvSpPr/>
          <p:nvPr/>
        </p:nvSpPr>
        <p:spPr>
          <a:xfrm>
            <a:off x="6144755" y="1964386"/>
            <a:ext cx="5177440" cy="1606931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6F7ED505-E7F1-469A-80AF-D9AC77E27617}"/>
              </a:ext>
            </a:extLst>
          </p:cNvPr>
          <p:cNvSpPr txBox="1"/>
          <p:nvPr/>
        </p:nvSpPr>
        <p:spPr>
          <a:xfrm>
            <a:off x="6405040" y="2087002"/>
            <a:ext cx="480265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Не </a:t>
            </a:r>
            <a:r>
              <a:rPr lang="ru-RU" sz="2000" dirty="0" err="1">
                <a:solidFill>
                  <a:schemeClr val="bg1"/>
                </a:solidFill>
              </a:rPr>
              <a:t>існує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єдиної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системи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класифікації</a:t>
            </a:r>
            <a:r>
              <a:rPr lang="ru-RU" sz="2000" dirty="0">
                <a:solidFill>
                  <a:schemeClr val="bg1"/>
                </a:solidFill>
              </a:rPr>
              <a:t> та </a:t>
            </a:r>
            <a:r>
              <a:rPr lang="ru-RU" sz="2000" dirty="0" err="1">
                <a:solidFill>
                  <a:schemeClr val="bg1"/>
                </a:solidFill>
              </a:rPr>
              <a:t>іменування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вірусів</a:t>
            </a:r>
            <a:r>
              <a:rPr lang="ru-RU" sz="2000" dirty="0">
                <a:solidFill>
                  <a:schemeClr val="bg1"/>
                </a:solidFill>
              </a:rPr>
              <a:t> (</a:t>
            </a:r>
            <a:r>
              <a:rPr lang="ru-RU" sz="2000" dirty="0" err="1">
                <a:solidFill>
                  <a:schemeClr val="bg1"/>
                </a:solidFill>
              </a:rPr>
              <a:t>хоча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спроба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створити</a:t>
            </a:r>
            <a:r>
              <a:rPr lang="ru-RU" sz="2000" dirty="0">
                <a:solidFill>
                  <a:schemeClr val="bg1"/>
                </a:solidFill>
              </a:rPr>
              <a:t> стандарт </a:t>
            </a:r>
            <a:r>
              <a:rPr lang="ru-RU" sz="2000" dirty="0" err="1">
                <a:solidFill>
                  <a:schemeClr val="bg1"/>
                </a:solidFill>
              </a:rPr>
              <a:t>була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зроблена</a:t>
            </a:r>
            <a:r>
              <a:rPr lang="ru-RU" sz="2000" dirty="0">
                <a:solidFill>
                  <a:schemeClr val="bg1"/>
                </a:solidFill>
              </a:rPr>
              <a:t> на </a:t>
            </a:r>
            <a:r>
              <a:rPr lang="ru-RU" sz="2000" dirty="0" err="1">
                <a:solidFill>
                  <a:schemeClr val="bg1"/>
                </a:solidFill>
              </a:rPr>
              <a:t>зустрічі</a:t>
            </a:r>
            <a:r>
              <a:rPr lang="ru-RU" sz="2000" dirty="0">
                <a:solidFill>
                  <a:schemeClr val="bg1"/>
                </a:solidFill>
              </a:rPr>
              <a:t> CARO в 1991 </a:t>
            </a:r>
            <a:r>
              <a:rPr lang="ru-RU" sz="2000" dirty="0" err="1">
                <a:solidFill>
                  <a:schemeClr val="bg1"/>
                </a:solidFill>
              </a:rPr>
              <a:t>році</a:t>
            </a:r>
            <a:r>
              <a:rPr lang="ru-RU" sz="2000" dirty="0">
                <a:solidFill>
                  <a:schemeClr val="bg1"/>
                </a:solidFill>
              </a:rPr>
              <a:t>).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427566" y="1415544"/>
            <a:ext cx="3402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Прийнято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розділяти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віруси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за: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  <p:bldP spid="32" grpId="0"/>
      <p:bldP spid="35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766" y="700890"/>
            <a:ext cx="11573197" cy="724247"/>
          </a:xfrm>
        </p:spPr>
        <p:txBody>
          <a:bodyPr/>
          <a:lstStyle/>
          <a:p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зараження</a:t>
            </a:r>
            <a:r>
              <a:rPr lang="ru-RU" dirty="0"/>
              <a:t> </a:t>
            </a:r>
            <a:r>
              <a:rPr lang="ru-RU" dirty="0" err="1"/>
              <a:t>вірусом</a:t>
            </a:r>
            <a:endParaRPr lang="ru-RU" dirty="0"/>
          </a:p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903C40B-E1B9-4CA0-AB88-4D71D6A5F2B7}"/>
              </a:ext>
            </a:extLst>
          </p:cNvPr>
          <p:cNvGrpSpPr/>
          <p:nvPr/>
        </p:nvGrpSpPr>
        <p:grpSpPr>
          <a:xfrm>
            <a:off x="5181165" y="1801421"/>
            <a:ext cx="1685515" cy="4334795"/>
            <a:chOff x="3736544" y="1720397"/>
            <a:chExt cx="1579250" cy="4061504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F9376356-9907-49A4-9B0B-9A75F630C22C}"/>
                </a:ext>
              </a:extLst>
            </p:cNvPr>
            <p:cNvGrpSpPr/>
            <p:nvPr/>
          </p:nvGrpSpPr>
          <p:grpSpPr>
            <a:xfrm>
              <a:off x="3736544" y="2724048"/>
              <a:ext cx="1579250" cy="1050552"/>
              <a:chOff x="3040927" y="2691643"/>
              <a:chExt cx="2345158" cy="1560051"/>
            </a:xfrm>
          </p:grpSpPr>
          <p:sp>
            <p:nvSpPr>
              <p:cNvPr id="20" name="Flowchart: Decision 19">
                <a:extLst>
                  <a:ext uri="{FF2B5EF4-FFF2-40B4-BE49-F238E27FC236}">
                    <a16:creationId xmlns="" xmlns:a16="http://schemas.microsoft.com/office/drawing/2014/main" id="{7628FC7C-F398-4692-9B7E-A1683197E411}"/>
                  </a:ext>
                </a:extLst>
              </p:cNvPr>
              <p:cNvSpPr/>
              <p:nvPr/>
            </p:nvSpPr>
            <p:spPr>
              <a:xfrm rot="2011191">
                <a:off x="3040927" y="2708397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Flowchart: Decision 20">
                <a:extLst>
                  <a:ext uri="{FF2B5EF4-FFF2-40B4-BE49-F238E27FC236}">
                    <a16:creationId xmlns="" xmlns:a16="http://schemas.microsoft.com/office/drawing/2014/main" id="{BE2523FC-D116-43F7-ACDE-1B89764DED55}"/>
                  </a:ext>
                </a:extLst>
              </p:cNvPr>
              <p:cNvSpPr/>
              <p:nvPr/>
            </p:nvSpPr>
            <p:spPr>
              <a:xfrm rot="2011191">
                <a:off x="3351518" y="342862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Flowchart: Decision 21">
                <a:extLst>
                  <a:ext uri="{FF2B5EF4-FFF2-40B4-BE49-F238E27FC236}">
                    <a16:creationId xmlns="" xmlns:a16="http://schemas.microsoft.com/office/drawing/2014/main" id="{ECC77CFD-7D39-4E9C-B526-7CC70F45281C}"/>
                  </a:ext>
                </a:extLst>
              </p:cNvPr>
              <p:cNvSpPr/>
              <p:nvPr/>
            </p:nvSpPr>
            <p:spPr>
              <a:xfrm rot="2011191">
                <a:off x="3831275" y="269164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Flowchart: Decision 22">
                <a:extLst>
                  <a:ext uri="{FF2B5EF4-FFF2-40B4-BE49-F238E27FC236}">
                    <a16:creationId xmlns="" xmlns:a16="http://schemas.microsoft.com/office/drawing/2014/main" id="{989DB3E8-0A5B-4141-870B-ECED6813B0EE}"/>
                  </a:ext>
                </a:extLst>
              </p:cNvPr>
              <p:cNvSpPr/>
              <p:nvPr/>
            </p:nvSpPr>
            <p:spPr>
              <a:xfrm rot="2011191">
                <a:off x="4157621" y="341744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957BED3-2E15-46E2-B8D6-989364DEED6F}"/>
                </a:ext>
              </a:extLst>
            </p:cNvPr>
            <p:cNvGrpSpPr/>
            <p:nvPr/>
          </p:nvGrpSpPr>
          <p:grpSpPr>
            <a:xfrm flipH="1">
              <a:off x="3736544" y="1720397"/>
              <a:ext cx="1564483" cy="1043162"/>
              <a:chOff x="4572358" y="1979116"/>
              <a:chExt cx="2323229" cy="1549077"/>
            </a:xfrm>
          </p:grpSpPr>
          <p:sp>
            <p:nvSpPr>
              <p:cNvPr id="16" name="Flowchart: Decision 15">
                <a:extLst>
                  <a:ext uri="{FF2B5EF4-FFF2-40B4-BE49-F238E27FC236}">
                    <a16:creationId xmlns="" xmlns:a16="http://schemas.microsoft.com/office/drawing/2014/main" id="{5B26C4B3-CB73-4B25-8886-42F6E8380A35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Flowchart: Decision 16">
                <a:extLst>
                  <a:ext uri="{FF2B5EF4-FFF2-40B4-BE49-F238E27FC236}">
                    <a16:creationId xmlns="" xmlns:a16="http://schemas.microsoft.com/office/drawing/2014/main" id="{9E942509-38F9-46B8-B738-CEE8A322AD7E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Flowchart: Decision 17">
                <a:extLst>
                  <a:ext uri="{FF2B5EF4-FFF2-40B4-BE49-F238E27FC236}">
                    <a16:creationId xmlns="" xmlns:a16="http://schemas.microsoft.com/office/drawing/2014/main" id="{B598D879-B146-4017-820D-3FE116697041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Flowchart: Decision 18">
                <a:extLst>
                  <a:ext uri="{FF2B5EF4-FFF2-40B4-BE49-F238E27FC236}">
                    <a16:creationId xmlns="" xmlns:a16="http://schemas.microsoft.com/office/drawing/2014/main" id="{BDD93F75-E20E-481A-8298-11EC3589671A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DA951961-DBF8-4A43-AB48-1BEE0DE91F2E}"/>
                </a:ext>
              </a:extLst>
            </p:cNvPr>
            <p:cNvGrpSpPr/>
            <p:nvPr/>
          </p:nvGrpSpPr>
          <p:grpSpPr>
            <a:xfrm flipH="1">
              <a:off x="3736544" y="3735089"/>
              <a:ext cx="1564483" cy="1043162"/>
              <a:chOff x="4572358" y="1979116"/>
              <a:chExt cx="2323229" cy="1549077"/>
            </a:xfrm>
          </p:grpSpPr>
          <p:sp>
            <p:nvSpPr>
              <p:cNvPr id="12" name="Flowchart: Decision 11">
                <a:extLst>
                  <a:ext uri="{FF2B5EF4-FFF2-40B4-BE49-F238E27FC236}">
                    <a16:creationId xmlns="" xmlns:a16="http://schemas.microsoft.com/office/drawing/2014/main" id="{26E4D1EB-B62D-499E-9461-C479DF82CFD9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="" xmlns:a16="http://schemas.microsoft.com/office/drawing/2014/main" id="{2A65FC57-072E-4BB2-AD33-CC0FC31739F3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Flowchart: Decision 13">
                <a:extLst>
                  <a:ext uri="{FF2B5EF4-FFF2-40B4-BE49-F238E27FC236}">
                    <a16:creationId xmlns="" xmlns:a16="http://schemas.microsoft.com/office/drawing/2014/main" id="{AB51E0B7-1FAF-4A1A-83D8-E223D65A20CE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Flowchart: Decision 14">
                <a:extLst>
                  <a:ext uri="{FF2B5EF4-FFF2-40B4-BE49-F238E27FC236}">
                    <a16:creationId xmlns="" xmlns:a16="http://schemas.microsoft.com/office/drawing/2014/main" id="{C43D15A5-EF8E-47E8-A49E-3BAD7B9A0E51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C63722D1-17E3-445B-A0E5-22384D96C4B4}"/>
                </a:ext>
              </a:extLst>
            </p:cNvPr>
            <p:cNvGrpSpPr/>
            <p:nvPr/>
          </p:nvGrpSpPr>
          <p:grpSpPr>
            <a:xfrm>
              <a:off x="3736544" y="4738739"/>
              <a:ext cx="1564483" cy="1043162"/>
              <a:chOff x="4572358" y="1979116"/>
              <a:chExt cx="2323229" cy="1549077"/>
            </a:xfrm>
          </p:grpSpPr>
          <p:sp>
            <p:nvSpPr>
              <p:cNvPr id="8" name="Flowchart: Decision 7">
                <a:extLst>
                  <a:ext uri="{FF2B5EF4-FFF2-40B4-BE49-F238E27FC236}">
                    <a16:creationId xmlns="" xmlns:a16="http://schemas.microsoft.com/office/drawing/2014/main" id="{23B4C5C6-96D1-44F5-8055-0370CE0147CD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Flowchart: Decision 8">
                <a:extLst>
                  <a:ext uri="{FF2B5EF4-FFF2-40B4-BE49-F238E27FC236}">
                    <a16:creationId xmlns="" xmlns:a16="http://schemas.microsoft.com/office/drawing/2014/main" id="{1709B107-1ADA-41A7-A242-ECD24D1D4B4D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Flowchart: Decision 9">
                <a:extLst>
                  <a:ext uri="{FF2B5EF4-FFF2-40B4-BE49-F238E27FC236}">
                    <a16:creationId xmlns="" xmlns:a16="http://schemas.microsoft.com/office/drawing/2014/main" id="{DA82BA05-DAC1-45B3-A394-0AFB4C841BA3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Flowchart: Decision 10">
                <a:extLst>
                  <a:ext uri="{FF2B5EF4-FFF2-40B4-BE49-F238E27FC236}">
                    <a16:creationId xmlns="" xmlns:a16="http://schemas.microsoft.com/office/drawing/2014/main" id="{CB9C61CF-FE7E-4AF4-B1D4-DEC58A37DC7C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40" name="Прямоугольник 39"/>
          <p:cNvSpPr/>
          <p:nvPr/>
        </p:nvSpPr>
        <p:spPr>
          <a:xfrm>
            <a:off x="2343855" y="1684385"/>
            <a:ext cx="3130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Зменшення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вільної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пам'яті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99468" y="2223354"/>
            <a:ext cx="3809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Уповільнення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роботи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комп'ютера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705649" y="2018831"/>
            <a:ext cx="3780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Затримки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при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виконанні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програм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497111" y="2560528"/>
            <a:ext cx="3238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Незрозумілі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зміни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 в файлах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05266" y="2858321"/>
            <a:ext cx="4948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Зміна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дати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модифікації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файлів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без причини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600464" y="3083652"/>
            <a:ext cx="4183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Незрозумілі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помилки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Write-protection</a:t>
            </a: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3462" y="3355748"/>
            <a:ext cx="513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Відключення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32-розрядного допуску до диску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11305" y="550924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Неспроможність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зберігати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документи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Word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в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інші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каталоги,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крім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Template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822936" y="3614033"/>
            <a:ext cx="2549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Погана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робота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дисків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042795" y="3884264"/>
            <a:ext cx="3561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Файли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невідомого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походження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747607" y="4162515"/>
            <a:ext cx="1576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Збій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системи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064214" y="4389537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Зникнення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файлів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452312" y="4713360"/>
            <a:ext cx="2396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Форматування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HDD</a:t>
            </a: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69120" y="4980728"/>
            <a:ext cx="4589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Неспроможність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завантажити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комп'ютер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531394" y="5221345"/>
            <a:ext cx="4211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Неспроможність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завантажити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файли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747607" y="5782101"/>
            <a:ext cx="46354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Незрозумілі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системні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повідомлення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звукові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ефекти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і т. д.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064" y="182141"/>
            <a:ext cx="11573197" cy="724247"/>
          </a:xfrm>
        </p:spPr>
        <p:txBody>
          <a:bodyPr/>
          <a:lstStyle/>
          <a:p>
            <a:r>
              <a:rPr lang="ru-RU" i="1" dirty="0" err="1" smtClean="0">
                <a:solidFill>
                  <a:schemeClr val="tx1"/>
                </a:solidFill>
              </a:rPr>
              <a:t>Методи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i="1" dirty="0" err="1" smtClean="0">
                <a:solidFill>
                  <a:schemeClr val="tx1"/>
                </a:solidFill>
              </a:rPr>
              <a:t>приховування</a:t>
            </a:r>
            <a:endParaRPr lang="en-US" i="1" dirty="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1173F001-3C79-4CA5-B134-5A8F0E7BAAA7}"/>
              </a:ext>
            </a:extLst>
          </p:cNvPr>
          <p:cNvGrpSpPr/>
          <p:nvPr/>
        </p:nvGrpSpPr>
        <p:grpSpPr>
          <a:xfrm rot="16200000">
            <a:off x="2820527" y="-1846226"/>
            <a:ext cx="6595468" cy="10304980"/>
            <a:chOff x="2684326" y="1335958"/>
            <a:chExt cx="6131677" cy="7857277"/>
          </a:xfrm>
          <a:solidFill>
            <a:schemeClr val="bg1">
              <a:lumMod val="7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0A5271FC-8FDF-4205-B81F-A492E81BB847}"/>
                </a:ext>
              </a:extLst>
            </p:cNvPr>
            <p:cNvSpPr/>
            <p:nvPr/>
          </p:nvSpPr>
          <p:spPr>
            <a:xfrm>
              <a:off x="5029736" y="1335958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0B8CC9E5-763E-412E-AC8A-16EBDE2CEA3F}"/>
                </a:ext>
              </a:extLst>
            </p:cNvPr>
            <p:cNvSpPr/>
            <p:nvPr/>
          </p:nvSpPr>
          <p:spPr>
            <a:xfrm rot="16200000">
              <a:off x="4399736" y="197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5670EEA1-5F4E-47D6-B9EC-D99855D1BE9A}"/>
                </a:ext>
              </a:extLst>
            </p:cNvPr>
            <p:cNvSpPr/>
            <p:nvPr/>
          </p:nvSpPr>
          <p:spPr>
            <a:xfrm>
              <a:off x="3769736" y="260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CE62E570-2065-4057-82C0-D33D92065716}"/>
                </a:ext>
              </a:extLst>
            </p:cNvPr>
            <p:cNvSpPr/>
            <p:nvPr/>
          </p:nvSpPr>
          <p:spPr>
            <a:xfrm rot="16200000">
              <a:off x="4759735" y="2871990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1CAC79E1-5614-434A-A20F-A675277079AE}"/>
                </a:ext>
              </a:extLst>
            </p:cNvPr>
            <p:cNvSpPr/>
            <p:nvPr/>
          </p:nvSpPr>
          <p:spPr>
            <a:xfrm>
              <a:off x="5746906" y="389218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D35B463A-D574-47B8-9B9A-FCD42CD6211C}"/>
                </a:ext>
              </a:extLst>
            </p:cNvPr>
            <p:cNvSpPr/>
            <p:nvPr/>
          </p:nvSpPr>
          <p:spPr>
            <a:xfrm rot="16200000">
              <a:off x="5116907" y="4530659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33947099-829D-4D92-84B7-15D8117A205D}"/>
                </a:ext>
              </a:extLst>
            </p:cNvPr>
            <p:cNvSpPr/>
            <p:nvPr/>
          </p:nvSpPr>
          <p:spPr>
            <a:xfrm>
              <a:off x="4479103" y="518377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1EBC3120-A91A-4F09-857E-F00D4E5C4B8A}"/>
                </a:ext>
              </a:extLst>
            </p:cNvPr>
            <p:cNvSpPr/>
            <p:nvPr/>
          </p:nvSpPr>
          <p:spPr>
            <a:xfrm rot="16200000">
              <a:off x="5476906" y="5453777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FE2E9D89-1491-4E84-9379-860B00562466}"/>
                </a:ext>
              </a:extLst>
            </p:cNvPr>
            <p:cNvSpPr/>
            <p:nvPr/>
          </p:nvSpPr>
          <p:spPr>
            <a:xfrm>
              <a:off x="6463397" y="646363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CDCCD0FE-D24E-4EB2-A509-329EEDAE61A7}"/>
                </a:ext>
              </a:extLst>
            </p:cNvPr>
            <p:cNvSpPr/>
            <p:nvPr/>
          </p:nvSpPr>
          <p:spPr>
            <a:xfrm rot="16200000">
              <a:off x="5833398" y="710011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43019AD1-FC17-4A6F-B8E8-DE0D4596927A}"/>
                </a:ext>
              </a:extLst>
            </p:cNvPr>
            <p:cNvSpPr/>
            <p:nvPr/>
          </p:nvSpPr>
          <p:spPr>
            <a:xfrm>
              <a:off x="5206227" y="7753232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1B43AF9B-3DFB-485A-9EB6-16403155D75B}"/>
                </a:ext>
              </a:extLst>
            </p:cNvPr>
            <p:cNvSpPr/>
            <p:nvPr/>
          </p:nvSpPr>
          <p:spPr>
            <a:xfrm rot="16200000">
              <a:off x="6919700" y="7296932"/>
              <a:ext cx="180000" cy="36126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06D77CC2-A0C3-4054-8403-E8EA1E3D0CA1}"/>
                </a:ext>
              </a:extLst>
            </p:cNvPr>
            <p:cNvSpPr/>
            <p:nvPr/>
          </p:nvSpPr>
          <p:spPr>
            <a:xfrm rot="16200000">
              <a:off x="3849907" y="170379"/>
              <a:ext cx="180000" cy="25111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72991A97-6E50-4264-8E7E-508BF38F3E1F}"/>
              </a:ext>
            </a:extLst>
          </p:cNvPr>
          <p:cNvSpPr/>
          <p:nvPr/>
        </p:nvSpPr>
        <p:spPr>
          <a:xfrm>
            <a:off x="3049442" y="4233736"/>
            <a:ext cx="1080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1F438E95-8D55-49CD-BEFD-1719C761EF7D}"/>
              </a:ext>
            </a:extLst>
          </p:cNvPr>
          <p:cNvSpPr/>
          <p:nvPr/>
        </p:nvSpPr>
        <p:spPr>
          <a:xfrm>
            <a:off x="1365641" y="4234947"/>
            <a:ext cx="1080000" cy="9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9EF52D78-70B1-46CF-B9AC-9FD6555EC629}"/>
              </a:ext>
            </a:extLst>
          </p:cNvPr>
          <p:cNvSpPr/>
          <p:nvPr/>
        </p:nvSpPr>
        <p:spPr>
          <a:xfrm>
            <a:off x="6417044" y="3450437"/>
            <a:ext cx="1080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D578F94A-8575-4938-AC3A-E201112278A7}"/>
              </a:ext>
            </a:extLst>
          </p:cNvPr>
          <p:cNvSpPr/>
          <p:nvPr/>
        </p:nvSpPr>
        <p:spPr>
          <a:xfrm>
            <a:off x="4733243" y="3450437"/>
            <a:ext cx="108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D5B96788-F294-4DE6-A0E8-A11E00E08382}"/>
              </a:ext>
            </a:extLst>
          </p:cNvPr>
          <p:cNvSpPr/>
          <p:nvPr/>
        </p:nvSpPr>
        <p:spPr>
          <a:xfrm>
            <a:off x="9784646" y="2682569"/>
            <a:ext cx="1080000" cy="9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72835071-9D93-4C4A-9860-97090DABF0F0}"/>
              </a:ext>
            </a:extLst>
          </p:cNvPr>
          <p:cNvSpPr/>
          <p:nvPr/>
        </p:nvSpPr>
        <p:spPr>
          <a:xfrm>
            <a:off x="8100845" y="2682569"/>
            <a:ext cx="1080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E621D3D1-D900-462E-82A4-D68D227D9357}"/>
              </a:ext>
            </a:extLst>
          </p:cNvPr>
          <p:cNvSpPr/>
          <p:nvPr/>
        </p:nvSpPr>
        <p:spPr>
          <a:xfrm>
            <a:off x="1375887" y="3267238"/>
            <a:ext cx="54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CC139B0D-C23A-45C6-898A-B76697559C2D}"/>
              </a:ext>
            </a:extLst>
          </p:cNvPr>
          <p:cNvSpPr/>
          <p:nvPr/>
        </p:nvSpPr>
        <p:spPr>
          <a:xfrm>
            <a:off x="3590305" y="5567335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0728E455-7ECC-4384-8D6B-B3609FCCF81C}"/>
              </a:ext>
            </a:extLst>
          </p:cNvPr>
          <p:cNvSpPr/>
          <p:nvPr/>
        </p:nvSpPr>
        <p:spPr>
          <a:xfrm>
            <a:off x="4721666" y="2440659"/>
            <a:ext cx="5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786F6CF9-F006-4781-A8B1-2AA8AF395F91}"/>
              </a:ext>
            </a:extLst>
          </p:cNvPr>
          <p:cNvSpPr/>
          <p:nvPr/>
        </p:nvSpPr>
        <p:spPr>
          <a:xfrm>
            <a:off x="8636082" y="1699037"/>
            <a:ext cx="5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D31CD1E1-54C3-4CEB-AC21-5D1C8F11F9C3}"/>
              </a:ext>
            </a:extLst>
          </p:cNvPr>
          <p:cNvSpPr/>
          <p:nvPr/>
        </p:nvSpPr>
        <p:spPr>
          <a:xfrm>
            <a:off x="10078052" y="4066960"/>
            <a:ext cx="540000" cy="5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3D2B9A4C-70FD-4BDA-8C9E-32FB40DB5ED9}"/>
              </a:ext>
            </a:extLst>
          </p:cNvPr>
          <p:cNvSpPr/>
          <p:nvPr/>
        </p:nvSpPr>
        <p:spPr>
          <a:xfrm>
            <a:off x="6946706" y="4919865"/>
            <a:ext cx="5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9184B145-9772-4A68-A34A-F4327B1A183D}"/>
              </a:ext>
            </a:extLst>
          </p:cNvPr>
          <p:cNvSpPr txBox="1"/>
          <p:nvPr/>
        </p:nvSpPr>
        <p:spPr>
          <a:xfrm>
            <a:off x="1441586" y="3306408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1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871F199-B584-4218-A0AE-1820393E7F25}"/>
              </a:ext>
            </a:extLst>
          </p:cNvPr>
          <p:cNvSpPr txBox="1"/>
          <p:nvPr/>
        </p:nvSpPr>
        <p:spPr>
          <a:xfrm>
            <a:off x="3656004" y="560650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cs typeface="Arial" pitchFamily="34" charset="0"/>
              </a:rPr>
              <a:t>2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C1D76DD-DB38-40E7-B317-56EE97789E67}"/>
              </a:ext>
            </a:extLst>
          </p:cNvPr>
          <p:cNvSpPr txBox="1"/>
          <p:nvPr/>
        </p:nvSpPr>
        <p:spPr>
          <a:xfrm>
            <a:off x="7012405" y="495903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4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3CBC96B5-7C6F-46EC-B264-3C0F9E850A74}"/>
              </a:ext>
            </a:extLst>
          </p:cNvPr>
          <p:cNvSpPr txBox="1"/>
          <p:nvPr/>
        </p:nvSpPr>
        <p:spPr>
          <a:xfrm>
            <a:off x="10143752" y="41061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cs typeface="Arial" pitchFamily="34" charset="0"/>
              </a:rPr>
              <a:t>6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DCD1EC0A-2C1F-4175-AB7E-3915A0249CD1}"/>
              </a:ext>
            </a:extLst>
          </p:cNvPr>
          <p:cNvSpPr txBox="1"/>
          <p:nvPr/>
        </p:nvSpPr>
        <p:spPr>
          <a:xfrm>
            <a:off x="4787366" y="24798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3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4E4C5127-A6BC-49A2-A071-7A83109A8BC9}"/>
              </a:ext>
            </a:extLst>
          </p:cNvPr>
          <p:cNvSpPr txBox="1"/>
          <p:nvPr/>
        </p:nvSpPr>
        <p:spPr>
          <a:xfrm>
            <a:off x="8701781" y="173820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5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ABCB958-BE59-4A6E-8C1F-CFFBDDBD4C7A}"/>
              </a:ext>
            </a:extLst>
          </p:cNvPr>
          <p:cNvSpPr txBox="1"/>
          <p:nvPr/>
        </p:nvSpPr>
        <p:spPr>
          <a:xfrm>
            <a:off x="1982686" y="3364883"/>
            <a:ext cx="188859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Троянській кінь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E4781BD4-2F75-4931-A9A2-1519D1563C64}"/>
              </a:ext>
            </a:extLst>
          </p:cNvPr>
          <p:cNvSpPr txBox="1"/>
          <p:nvPr/>
        </p:nvSpPr>
        <p:spPr>
          <a:xfrm>
            <a:off x="5331368" y="2539084"/>
            <a:ext cx="188859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altLang="ko-KR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Бекдор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3C65FA01-EB7D-4178-A086-A5DCF34842DB}"/>
              </a:ext>
            </a:extLst>
          </p:cNvPr>
          <p:cNvSpPr txBox="1"/>
          <p:nvPr/>
        </p:nvSpPr>
        <p:spPr>
          <a:xfrm>
            <a:off x="9252035" y="1714599"/>
            <a:ext cx="18109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Атака «</a:t>
            </a:r>
            <a:r>
              <a:rPr lang="ru-RU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людина</a:t>
            </a:r>
            <a:r>
              <a:rPr lang="ru-RU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ru-RU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посередині</a:t>
            </a:r>
            <a:r>
              <a:rPr lang="ru-RU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»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062F3287-A41A-48AB-BF7B-3814BF3095E2}"/>
              </a:ext>
            </a:extLst>
          </p:cNvPr>
          <p:cNvSpPr txBox="1"/>
          <p:nvPr/>
        </p:nvSpPr>
        <p:spPr>
          <a:xfrm>
            <a:off x="4211391" y="5682566"/>
            <a:ext cx="188859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altLang="ko-KR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Руткіт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5EEA9972-2022-4AA6-B0D5-6754E5B04305}"/>
              </a:ext>
            </a:extLst>
          </p:cNvPr>
          <p:cNvSpPr txBox="1"/>
          <p:nvPr/>
        </p:nvSpPr>
        <p:spPr>
          <a:xfrm>
            <a:off x="7593052" y="5049990"/>
            <a:ext cx="188859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Комп’ютер - зомбі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AAF747CA-E7D0-4DD6-A44F-DF86F45F48C1}"/>
              </a:ext>
            </a:extLst>
          </p:cNvPr>
          <p:cNvSpPr txBox="1"/>
          <p:nvPr/>
        </p:nvSpPr>
        <p:spPr>
          <a:xfrm>
            <a:off x="10662915" y="4088874"/>
            <a:ext cx="18885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Атака «</a:t>
            </a:r>
            <a:r>
              <a:rPr lang="ru-RU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людина</a:t>
            </a:r>
            <a:r>
              <a:rPr lang="ru-RU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в </a:t>
            </a:r>
            <a:r>
              <a:rPr lang="ru-RU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браузері</a:t>
            </a:r>
            <a:r>
              <a:rPr lang="ru-RU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»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026" name="Picture 2" descr="Троянский конь – Бесплатные иконки: безопаснос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621" y="4451461"/>
            <a:ext cx="501728" cy="50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ootkit - Free computer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73395" y="4483026"/>
            <a:ext cx="446862" cy="44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Черный вход – Бесплатные иконки: безопасност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258" y="3691783"/>
            <a:ext cx="436323" cy="43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Fang - Free Icon Librar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986" y="3626698"/>
            <a:ext cx="552395" cy="5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Силуэт человека – Бесплатные иконки: люд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987" y="2897165"/>
            <a:ext cx="546179" cy="54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Интернет – Бесплатные иконки: зна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836" y="2921863"/>
            <a:ext cx="450521" cy="45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  <p:bldP spid="33" grpId="0"/>
      <p:bldP spid="34" grpId="0"/>
      <p:bldP spid="36" grpId="0"/>
      <p:bldP spid="39" grpId="0"/>
      <p:bldP spid="42" grpId="0"/>
      <p:bldP spid="45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1">
            <a:extLst>
              <a:ext uri="{FF2B5EF4-FFF2-40B4-BE49-F238E27FC236}">
                <a16:creationId xmlns="" xmlns:a16="http://schemas.microsoft.com/office/drawing/2014/main" id="{E058CBE4-FD27-4CBA-B573-C582371D8623}"/>
              </a:ext>
            </a:extLst>
          </p:cNvPr>
          <p:cNvSpPr/>
          <p:nvPr/>
        </p:nvSpPr>
        <p:spPr>
          <a:xfrm>
            <a:off x="0" y="0"/>
            <a:ext cx="378822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34CF7126-969E-4563-A9D5-AC1E87A0A503}"/>
              </a:ext>
            </a:extLst>
          </p:cNvPr>
          <p:cNvGrpSpPr/>
          <p:nvPr/>
        </p:nvGrpSpPr>
        <p:grpSpPr>
          <a:xfrm>
            <a:off x="7325695" y="993565"/>
            <a:ext cx="1270454" cy="4180397"/>
            <a:chOff x="5287114" y="1772816"/>
            <a:chExt cx="1609006" cy="3744416"/>
          </a:xfrm>
        </p:grpSpPr>
        <p:sp>
          <p:nvSpPr>
            <p:cNvPr id="4" name="Frame 3">
              <a:extLst>
                <a:ext uri="{FF2B5EF4-FFF2-40B4-BE49-F238E27FC236}">
                  <a16:creationId xmlns="" xmlns:a16="http://schemas.microsoft.com/office/drawing/2014/main" id="{646B947A-4318-4C5B-9C4F-75166846BE60}"/>
                </a:ext>
              </a:extLst>
            </p:cNvPr>
            <p:cNvSpPr/>
            <p:nvPr/>
          </p:nvSpPr>
          <p:spPr>
            <a:xfrm>
              <a:off x="5287114" y="436510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5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5"/>
              </a:extrusionClr>
              <a:contourClr>
                <a:schemeClr val="accent5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Frame 4">
              <a:extLst>
                <a:ext uri="{FF2B5EF4-FFF2-40B4-BE49-F238E27FC236}">
                  <a16:creationId xmlns="" xmlns:a16="http://schemas.microsoft.com/office/drawing/2014/main" id="{3F010BFD-FB9B-4793-A730-0EADC210A5F1}"/>
                </a:ext>
              </a:extLst>
            </p:cNvPr>
            <p:cNvSpPr/>
            <p:nvPr/>
          </p:nvSpPr>
          <p:spPr>
            <a:xfrm>
              <a:off x="5292080" y="3717032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Frame 5">
              <a:extLst>
                <a:ext uri="{FF2B5EF4-FFF2-40B4-BE49-F238E27FC236}">
                  <a16:creationId xmlns="" xmlns:a16="http://schemas.microsoft.com/office/drawing/2014/main" id="{69E25D4D-B5D0-49D1-9735-0A818758B94D}"/>
                </a:ext>
              </a:extLst>
            </p:cNvPr>
            <p:cNvSpPr/>
            <p:nvPr/>
          </p:nvSpPr>
          <p:spPr>
            <a:xfrm>
              <a:off x="5297046" y="3068960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Frame 6">
              <a:extLst>
                <a:ext uri="{FF2B5EF4-FFF2-40B4-BE49-F238E27FC236}">
                  <a16:creationId xmlns="" xmlns:a16="http://schemas.microsoft.com/office/drawing/2014/main" id="{7C55B586-90BA-4C0F-AE83-5DBA363BE86F}"/>
                </a:ext>
              </a:extLst>
            </p:cNvPr>
            <p:cNvSpPr/>
            <p:nvPr/>
          </p:nvSpPr>
          <p:spPr>
            <a:xfrm>
              <a:off x="5302012" y="2420888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="" xmlns:a16="http://schemas.microsoft.com/office/drawing/2014/main" id="{BF7F6680-14AF-4DC3-8EEB-5CDB999C6012}"/>
                </a:ext>
              </a:extLst>
            </p:cNvPr>
            <p:cNvSpPr/>
            <p:nvPr/>
          </p:nvSpPr>
          <p:spPr>
            <a:xfrm>
              <a:off x="5306978" y="1772816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CCD7B9B-CF4D-4370-BA47-59AA42BF1EDE}"/>
              </a:ext>
            </a:extLst>
          </p:cNvPr>
          <p:cNvSpPr txBox="1"/>
          <p:nvPr/>
        </p:nvSpPr>
        <p:spPr>
          <a:xfrm>
            <a:off x="7214393" y="2737484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uk-UA" altLang="ko-KR" sz="1600" b="1" dirty="0" smtClean="0">
                <a:solidFill>
                  <a:schemeClr val="bg1"/>
                </a:solidFill>
              </a:rPr>
              <a:t>1975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1DB5D55-3B1B-4AD7-9B51-35198FABE520}"/>
              </a:ext>
            </a:extLst>
          </p:cNvPr>
          <p:cNvSpPr txBox="1"/>
          <p:nvPr/>
        </p:nvSpPr>
        <p:spPr>
          <a:xfrm>
            <a:off x="7214393" y="3447356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uk-UA" altLang="ko-KR" sz="1600" b="1" dirty="0" smtClean="0">
                <a:solidFill>
                  <a:schemeClr val="bg1"/>
                </a:solidFill>
              </a:rPr>
              <a:t>1977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00EBAB2-F6F8-428A-ADD1-BF8652773CD4}"/>
              </a:ext>
            </a:extLst>
          </p:cNvPr>
          <p:cNvSpPr txBox="1"/>
          <p:nvPr/>
        </p:nvSpPr>
        <p:spPr>
          <a:xfrm>
            <a:off x="7214393" y="4157228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uk-UA" altLang="ko-KR" sz="1600" b="1" dirty="0" smtClean="0">
                <a:solidFill>
                  <a:schemeClr val="bg1"/>
                </a:solidFill>
              </a:rPr>
              <a:t>1978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85C372A-E30E-49DC-BEBD-339A5F780B23}"/>
              </a:ext>
            </a:extLst>
          </p:cNvPr>
          <p:cNvSpPr txBox="1"/>
          <p:nvPr/>
        </p:nvSpPr>
        <p:spPr>
          <a:xfrm>
            <a:off x="7214393" y="4867100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uk-UA" altLang="ko-KR" sz="1600" b="1" dirty="0" smtClean="0">
                <a:solidFill>
                  <a:schemeClr val="bg1"/>
                </a:solidFill>
              </a:rPr>
              <a:t>1984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DD863B1-6C90-4064-897E-6EFFD49E48A3}"/>
              </a:ext>
            </a:extLst>
          </p:cNvPr>
          <p:cNvSpPr txBox="1"/>
          <p:nvPr/>
        </p:nvSpPr>
        <p:spPr>
          <a:xfrm>
            <a:off x="7214393" y="2000296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uk-UA" altLang="ko-KR" sz="1600" b="1" dirty="0" smtClean="0">
                <a:solidFill>
                  <a:schemeClr val="bg1"/>
                </a:solidFill>
              </a:rPr>
              <a:t>1971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8B745FC-F08D-40A0-A2B3-6B507FF2E28A}"/>
              </a:ext>
            </a:extLst>
          </p:cNvPr>
          <p:cNvSpPr txBox="1"/>
          <p:nvPr/>
        </p:nvSpPr>
        <p:spPr>
          <a:xfrm>
            <a:off x="4186500" y="1846628"/>
            <a:ext cx="260231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uk-UA" altLang="ko-KR" sz="1400" b="1" dirty="0" smtClean="0">
                <a:solidFill>
                  <a:schemeClr val="tx2">
                    <a:lumMod val="75000"/>
                  </a:schemeClr>
                </a:solidFill>
              </a:rPr>
              <a:t>Шкідник</a:t>
            </a:r>
            <a:endParaRPr lang="en-US" altLang="ko-KR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FE913BFB-ACD3-4501-9111-FCD25815E466}"/>
              </a:ext>
            </a:extLst>
          </p:cNvPr>
          <p:cNvSpPr txBox="1"/>
          <p:nvPr/>
        </p:nvSpPr>
        <p:spPr>
          <a:xfrm>
            <a:off x="3967096" y="3300605"/>
            <a:ext cx="260231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uk-UA" altLang="ko-KR" sz="1400" b="1" dirty="0" smtClean="0">
                <a:solidFill>
                  <a:schemeClr val="tx2">
                    <a:lumMod val="75000"/>
                  </a:schemeClr>
                </a:solidFill>
              </a:rPr>
              <a:t>Жарт</a:t>
            </a:r>
            <a:endParaRPr lang="en-US" altLang="ko-KR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BB8A510-BD72-41F1-984E-7619BAA232DE}"/>
              </a:ext>
            </a:extLst>
          </p:cNvPr>
          <p:cNvSpPr txBox="1"/>
          <p:nvPr/>
        </p:nvSpPr>
        <p:spPr>
          <a:xfrm>
            <a:off x="4175485" y="4774766"/>
            <a:ext cx="260231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uk-UA" altLang="ko-KR" sz="1400" b="1" dirty="0" smtClean="0">
                <a:solidFill>
                  <a:schemeClr val="tx2">
                    <a:lumMod val="75000"/>
                  </a:schemeClr>
                </a:solidFill>
              </a:rPr>
              <a:t>Комбінований</a:t>
            </a:r>
            <a:endParaRPr lang="en-US" altLang="ko-KR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29AAB1B-24DE-456F-B0BB-F7DF692929B3}"/>
              </a:ext>
            </a:extLst>
          </p:cNvPr>
          <p:cNvSpPr txBox="1"/>
          <p:nvPr/>
        </p:nvSpPr>
        <p:spPr>
          <a:xfrm>
            <a:off x="9128357" y="2440626"/>
            <a:ext cx="2429194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altLang="ko-KR" sz="1400" b="1" dirty="0" err="1" smtClean="0">
                <a:solidFill>
                  <a:schemeClr val="tx2">
                    <a:lumMod val="75000"/>
                  </a:schemeClr>
                </a:solidFill>
              </a:rPr>
              <a:t>Знищювач</a:t>
            </a:r>
            <a:endParaRPr lang="en-US" altLang="ko-KR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D8EBF26-62F7-462E-9359-86F0461217FE}"/>
              </a:ext>
            </a:extLst>
          </p:cNvPr>
          <p:cNvSpPr txBox="1"/>
          <p:nvPr/>
        </p:nvSpPr>
        <p:spPr>
          <a:xfrm>
            <a:off x="9128357" y="3894754"/>
            <a:ext cx="2429194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altLang="ko-KR" sz="1400" b="1" dirty="0" smtClean="0">
                <a:solidFill>
                  <a:schemeClr val="tx2">
                    <a:lumMod val="75000"/>
                  </a:schemeClr>
                </a:solidFill>
              </a:rPr>
              <a:t>Хробак</a:t>
            </a:r>
            <a:endParaRPr lang="en-US" altLang="ko-KR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4" name="Title 5">
            <a:extLst>
              <a:ext uri="{FF2B5EF4-FFF2-40B4-BE49-F238E27FC236}">
                <a16:creationId xmlns="" xmlns:a16="http://schemas.microsoft.com/office/drawing/2014/main" id="{2CCD5AA6-98A3-463B-A2EE-32AA0516F9A8}"/>
              </a:ext>
            </a:extLst>
          </p:cNvPr>
          <p:cNvSpPr txBox="1">
            <a:spLocks/>
          </p:cNvSpPr>
          <p:nvPr/>
        </p:nvSpPr>
        <p:spPr>
          <a:xfrm>
            <a:off x="685279" y="512900"/>
            <a:ext cx="2601913" cy="1441450"/>
          </a:xfrm>
          <a:prstGeom prst="rect">
            <a:avLst/>
          </a:prstGeom>
        </p:spPr>
        <p:txBody>
          <a:bodyPr vert="horz" wrap="square" lIns="0" tIns="252000" rIns="0" bIns="10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dirty="0" smtClean="0">
                <a:solidFill>
                  <a:schemeClr val="bg1"/>
                </a:solidFill>
              </a:rPr>
              <a:t>Хронологія виникнення комп’ютерних вірусів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8" name="Freeform: Shape 2">
            <a:extLst>
              <a:ext uri="{FF2B5EF4-FFF2-40B4-BE49-F238E27FC236}">
                <a16:creationId xmlns="" xmlns:a16="http://schemas.microsoft.com/office/drawing/2014/main" id="{4F935D29-0F50-4CB4-A5FC-8730D7A04DBD}"/>
              </a:ext>
            </a:extLst>
          </p:cNvPr>
          <p:cNvSpPr/>
          <p:nvPr/>
        </p:nvSpPr>
        <p:spPr>
          <a:xfrm>
            <a:off x="685279" y="3516050"/>
            <a:ext cx="2521615" cy="1966724"/>
          </a:xfrm>
          <a:custGeom>
            <a:avLst/>
            <a:gdLst>
              <a:gd name="connsiteX0" fmla="*/ 3437669 w 4395438"/>
              <a:gd name="connsiteY0" fmla="*/ 3099455 h 3453324"/>
              <a:gd name="connsiteX1" fmla="*/ 3410637 w 4395438"/>
              <a:gd name="connsiteY1" fmla="*/ 3138581 h 3453324"/>
              <a:gd name="connsiteX2" fmla="*/ 3558603 w 4395438"/>
              <a:gd name="connsiteY2" fmla="*/ 3138581 h 3453324"/>
              <a:gd name="connsiteX3" fmla="*/ 3529437 w 4395438"/>
              <a:gd name="connsiteY3" fmla="*/ 3100878 h 3453324"/>
              <a:gd name="connsiteX4" fmla="*/ 3437669 w 4395438"/>
              <a:gd name="connsiteY4" fmla="*/ 3099455 h 3453324"/>
              <a:gd name="connsiteX5" fmla="*/ 878146 w 4395438"/>
              <a:gd name="connsiteY5" fmla="*/ 3097321 h 3453324"/>
              <a:gd name="connsiteX6" fmla="*/ 841866 w 4395438"/>
              <a:gd name="connsiteY6" fmla="*/ 3133601 h 3453324"/>
              <a:gd name="connsiteX7" fmla="*/ 1002637 w 4395438"/>
              <a:gd name="connsiteY7" fmla="*/ 3133601 h 3453324"/>
              <a:gd name="connsiteX8" fmla="*/ 981295 w 4395438"/>
              <a:gd name="connsiteY8" fmla="*/ 3099455 h 3453324"/>
              <a:gd name="connsiteX9" fmla="*/ 878146 w 4395438"/>
              <a:gd name="connsiteY9" fmla="*/ 3097321 h 3453324"/>
              <a:gd name="connsiteX10" fmla="*/ 2575340 w 4395438"/>
              <a:gd name="connsiteY10" fmla="*/ 2971397 h 3453324"/>
              <a:gd name="connsiteX11" fmla="*/ 2546318 w 4395438"/>
              <a:gd name="connsiteY11" fmla="*/ 2974965 h 3453324"/>
              <a:gd name="connsiteX12" fmla="*/ 2549163 w 4395438"/>
              <a:gd name="connsiteY12" fmla="*/ 3022627 h 3453324"/>
              <a:gd name="connsiteX13" fmla="*/ 2233313 w 4395438"/>
              <a:gd name="connsiteY13" fmla="*/ 3022627 h 3453324"/>
              <a:gd name="connsiteX14" fmla="*/ 2230468 w 4395438"/>
              <a:gd name="connsiteY14" fmla="*/ 2972831 h 3453324"/>
              <a:gd name="connsiteX15" fmla="*/ 2187074 w 4395438"/>
              <a:gd name="connsiteY15" fmla="*/ 2972831 h 3453324"/>
              <a:gd name="connsiteX16" fmla="*/ 2182805 w 4395438"/>
              <a:gd name="connsiteY16" fmla="*/ 3020493 h 3453324"/>
              <a:gd name="connsiteX17" fmla="*/ 1860554 w 4395438"/>
              <a:gd name="connsiteY17" fmla="*/ 3020493 h 3453324"/>
              <a:gd name="connsiteX18" fmla="*/ 1862687 w 4395438"/>
              <a:gd name="connsiteY18" fmla="*/ 2996306 h 3453324"/>
              <a:gd name="connsiteX19" fmla="*/ 1864822 w 4395438"/>
              <a:gd name="connsiteY19" fmla="*/ 2973542 h 3453324"/>
              <a:gd name="connsiteX20" fmla="*/ 1818582 w 4395438"/>
              <a:gd name="connsiteY20" fmla="*/ 3034720 h 3453324"/>
              <a:gd name="connsiteX21" fmla="*/ 2598248 w 4395438"/>
              <a:gd name="connsiteY21" fmla="*/ 3034720 h 3453324"/>
              <a:gd name="connsiteX22" fmla="*/ 2575340 w 4395438"/>
              <a:gd name="connsiteY22" fmla="*/ 2971397 h 3453324"/>
              <a:gd name="connsiteX23" fmla="*/ 2524266 w 4395438"/>
              <a:gd name="connsiteY23" fmla="*/ 2757996 h 3453324"/>
              <a:gd name="connsiteX24" fmla="*/ 2563391 w 4395438"/>
              <a:gd name="connsiteY24" fmla="*/ 2928726 h 3453324"/>
              <a:gd name="connsiteX25" fmla="*/ 1871224 w 4395438"/>
              <a:gd name="connsiteY25" fmla="*/ 2928726 h 3453324"/>
              <a:gd name="connsiteX26" fmla="*/ 1906081 w 4395438"/>
              <a:gd name="connsiteY26" fmla="*/ 2771512 h 3453324"/>
              <a:gd name="connsiteX27" fmla="*/ 1927422 w 4395438"/>
              <a:gd name="connsiteY27" fmla="*/ 2758708 h 3453324"/>
              <a:gd name="connsiteX28" fmla="*/ 2524266 w 4395438"/>
              <a:gd name="connsiteY28" fmla="*/ 2757996 h 3453324"/>
              <a:gd name="connsiteX29" fmla="*/ 2431075 w 4395438"/>
              <a:gd name="connsiteY29" fmla="*/ 2735943 h 3453324"/>
              <a:gd name="connsiteX30" fmla="*/ 1901813 w 4395438"/>
              <a:gd name="connsiteY30" fmla="*/ 2738789 h 3453324"/>
              <a:gd name="connsiteX31" fmla="*/ 1863399 w 4395438"/>
              <a:gd name="connsiteY31" fmla="*/ 2752304 h 3453324"/>
              <a:gd name="connsiteX32" fmla="*/ 1818582 w 4395438"/>
              <a:gd name="connsiteY32" fmla="*/ 2945798 h 3453324"/>
              <a:gd name="connsiteX33" fmla="*/ 2618166 w 4395438"/>
              <a:gd name="connsiteY33" fmla="*/ 2946510 h 3453324"/>
              <a:gd name="connsiteX34" fmla="*/ 2571927 w 4395438"/>
              <a:gd name="connsiteY34" fmla="*/ 2750882 h 3453324"/>
              <a:gd name="connsiteX35" fmla="*/ 2544895 w 4395438"/>
              <a:gd name="connsiteY35" fmla="*/ 2736654 h 3453324"/>
              <a:gd name="connsiteX36" fmla="*/ 2431075 w 4395438"/>
              <a:gd name="connsiteY36" fmla="*/ 2735943 h 3453324"/>
              <a:gd name="connsiteX37" fmla="*/ 3009422 w 4395438"/>
              <a:gd name="connsiteY37" fmla="*/ 2574372 h 3453324"/>
              <a:gd name="connsiteX38" fmla="*/ 3096921 w 4395438"/>
              <a:gd name="connsiteY38" fmla="*/ 2577307 h 3453324"/>
              <a:gd name="connsiteX39" fmla="*/ 3136047 w 4395438"/>
              <a:gd name="connsiteY39" fmla="*/ 2622124 h 3453324"/>
              <a:gd name="connsiteX40" fmla="*/ 3128933 w 4395438"/>
              <a:gd name="connsiteY40" fmla="*/ 2632794 h 3453324"/>
              <a:gd name="connsiteX41" fmla="*/ 2951090 w 4395438"/>
              <a:gd name="connsiteY41" fmla="*/ 2630660 h 3453324"/>
              <a:gd name="connsiteX42" fmla="*/ 2914809 w 4395438"/>
              <a:gd name="connsiteY42" fmla="*/ 2583709 h 3453324"/>
              <a:gd name="connsiteX43" fmla="*/ 2921923 w 4395438"/>
              <a:gd name="connsiteY43" fmla="*/ 2575173 h 3453324"/>
              <a:gd name="connsiteX44" fmla="*/ 3009422 w 4395438"/>
              <a:gd name="connsiteY44" fmla="*/ 2574372 h 3453324"/>
              <a:gd name="connsiteX45" fmla="*/ 1309949 w 4395438"/>
              <a:gd name="connsiteY45" fmla="*/ 2573750 h 3453324"/>
              <a:gd name="connsiteX46" fmla="*/ 1426615 w 4395438"/>
              <a:gd name="connsiteY46" fmla="*/ 2573750 h 3453324"/>
              <a:gd name="connsiteX47" fmla="*/ 1364014 w 4395438"/>
              <a:gd name="connsiteY47" fmla="*/ 2634928 h 3453324"/>
              <a:gd name="connsiteX48" fmla="*/ 1248060 w 4395438"/>
              <a:gd name="connsiteY48" fmla="*/ 2634928 h 3453324"/>
              <a:gd name="connsiteX49" fmla="*/ 1309949 w 4395438"/>
              <a:gd name="connsiteY49" fmla="*/ 2573750 h 3453324"/>
              <a:gd name="connsiteX50" fmla="*/ 1128549 w 4395438"/>
              <a:gd name="connsiteY50" fmla="*/ 2573750 h 3453324"/>
              <a:gd name="connsiteX51" fmla="*/ 1244503 w 4395438"/>
              <a:gd name="connsiteY51" fmla="*/ 2573750 h 3453324"/>
              <a:gd name="connsiteX52" fmla="*/ 1172654 w 4395438"/>
              <a:gd name="connsiteY52" fmla="*/ 2635640 h 3453324"/>
              <a:gd name="connsiteX53" fmla="*/ 1059546 w 4395438"/>
              <a:gd name="connsiteY53" fmla="*/ 2635640 h 3453324"/>
              <a:gd name="connsiteX54" fmla="*/ 1128549 w 4395438"/>
              <a:gd name="connsiteY54" fmla="*/ 2573750 h 3453324"/>
              <a:gd name="connsiteX55" fmla="*/ 2633017 w 4395438"/>
              <a:gd name="connsiteY55" fmla="*/ 2573661 h 3453324"/>
              <a:gd name="connsiteX56" fmla="*/ 2707800 w 4395438"/>
              <a:gd name="connsiteY56" fmla="*/ 2576596 h 3453324"/>
              <a:gd name="connsiteX57" fmla="*/ 2737677 w 4395438"/>
              <a:gd name="connsiteY57" fmla="*/ 2620701 h 3453324"/>
              <a:gd name="connsiteX58" fmla="*/ 2729852 w 4395438"/>
              <a:gd name="connsiteY58" fmla="*/ 2633506 h 3453324"/>
              <a:gd name="connsiteX59" fmla="*/ 2582598 w 4395438"/>
              <a:gd name="connsiteY59" fmla="*/ 2631372 h 3453324"/>
              <a:gd name="connsiteX60" fmla="*/ 2549163 w 4395438"/>
              <a:gd name="connsiteY60" fmla="*/ 2574462 h 3453324"/>
              <a:gd name="connsiteX61" fmla="*/ 2633017 w 4395438"/>
              <a:gd name="connsiteY61" fmla="*/ 2573661 h 3453324"/>
              <a:gd name="connsiteX62" fmla="*/ 3206117 w 4395438"/>
              <a:gd name="connsiteY62" fmla="*/ 2573394 h 3453324"/>
              <a:gd name="connsiteX63" fmla="*/ 3279033 w 4395438"/>
              <a:gd name="connsiteY63" fmla="*/ 2576595 h 3453324"/>
              <a:gd name="connsiteX64" fmla="*/ 3316735 w 4395438"/>
              <a:gd name="connsiteY64" fmla="*/ 2621412 h 3453324"/>
              <a:gd name="connsiteX65" fmla="*/ 3310332 w 4395438"/>
              <a:gd name="connsiteY65" fmla="*/ 2632082 h 3453324"/>
              <a:gd name="connsiteX66" fmla="*/ 3170192 w 4395438"/>
              <a:gd name="connsiteY66" fmla="*/ 2629948 h 3453324"/>
              <a:gd name="connsiteX67" fmla="*/ 3126087 w 4395438"/>
              <a:gd name="connsiteY67" fmla="*/ 2585843 h 3453324"/>
              <a:gd name="connsiteX68" fmla="*/ 3133201 w 4395438"/>
              <a:gd name="connsiteY68" fmla="*/ 2574461 h 3453324"/>
              <a:gd name="connsiteX69" fmla="*/ 3206117 w 4395438"/>
              <a:gd name="connsiteY69" fmla="*/ 2573394 h 3453324"/>
              <a:gd name="connsiteX70" fmla="*/ 3560737 w 4395438"/>
              <a:gd name="connsiteY70" fmla="*/ 2573128 h 3453324"/>
              <a:gd name="connsiteX71" fmla="*/ 3631163 w 4395438"/>
              <a:gd name="connsiteY71" fmla="*/ 2576596 h 3453324"/>
              <a:gd name="connsiteX72" fmla="*/ 3679536 w 4395438"/>
              <a:gd name="connsiteY72" fmla="*/ 2620702 h 3453324"/>
              <a:gd name="connsiteX73" fmla="*/ 3674556 w 4395438"/>
              <a:gd name="connsiteY73" fmla="*/ 2629949 h 3453324"/>
              <a:gd name="connsiteX74" fmla="*/ 3523034 w 4395438"/>
              <a:gd name="connsiteY74" fmla="*/ 2627815 h 3453324"/>
              <a:gd name="connsiteX75" fmla="*/ 3481774 w 4395438"/>
              <a:gd name="connsiteY75" fmla="*/ 2574462 h 3453324"/>
              <a:gd name="connsiteX76" fmla="*/ 3560737 w 4395438"/>
              <a:gd name="connsiteY76" fmla="*/ 2573128 h 3453324"/>
              <a:gd name="connsiteX77" fmla="*/ 1497752 w 4395438"/>
              <a:gd name="connsiteY77" fmla="*/ 2573039 h 3453324"/>
              <a:gd name="connsiteX78" fmla="*/ 1610149 w 4395438"/>
              <a:gd name="connsiteY78" fmla="*/ 2573039 h 3453324"/>
              <a:gd name="connsiteX79" fmla="*/ 1551817 w 4395438"/>
              <a:gd name="connsiteY79" fmla="*/ 2634929 h 3453324"/>
              <a:gd name="connsiteX80" fmla="*/ 1432306 w 4395438"/>
              <a:gd name="connsiteY80" fmla="*/ 2634929 h 3453324"/>
              <a:gd name="connsiteX81" fmla="*/ 1497752 w 4395438"/>
              <a:gd name="connsiteY81" fmla="*/ 2573039 h 3453324"/>
              <a:gd name="connsiteX82" fmla="*/ 812699 w 4395438"/>
              <a:gd name="connsiteY82" fmla="*/ 2573039 h 3453324"/>
              <a:gd name="connsiteX83" fmla="*/ 1058124 w 4395438"/>
              <a:gd name="connsiteY83" fmla="*/ 2573039 h 3453324"/>
              <a:gd name="connsiteX84" fmla="*/ 991254 w 4395438"/>
              <a:gd name="connsiteY84" fmla="*/ 2634929 h 3453324"/>
              <a:gd name="connsiteX85" fmla="*/ 770731 w 4395438"/>
              <a:gd name="connsiteY85" fmla="*/ 2634929 h 3453324"/>
              <a:gd name="connsiteX86" fmla="*/ 735872 w 4395438"/>
              <a:gd name="connsiteY86" fmla="*/ 2633506 h 3453324"/>
              <a:gd name="connsiteX87" fmla="*/ 812699 w 4395438"/>
              <a:gd name="connsiteY87" fmla="*/ 2573039 h 3453324"/>
              <a:gd name="connsiteX88" fmla="*/ 2811838 w 4395438"/>
              <a:gd name="connsiteY88" fmla="*/ 2572683 h 3453324"/>
              <a:gd name="connsiteX89" fmla="*/ 2883509 w 4395438"/>
              <a:gd name="connsiteY89" fmla="*/ 2575884 h 3453324"/>
              <a:gd name="connsiteX90" fmla="*/ 2921211 w 4395438"/>
              <a:gd name="connsiteY90" fmla="*/ 2621412 h 3453324"/>
              <a:gd name="connsiteX91" fmla="*/ 2914808 w 4395438"/>
              <a:gd name="connsiteY91" fmla="*/ 2631371 h 3453324"/>
              <a:gd name="connsiteX92" fmla="*/ 2763998 w 4395438"/>
              <a:gd name="connsiteY92" fmla="*/ 2629237 h 3453324"/>
              <a:gd name="connsiteX93" fmla="*/ 2730563 w 4395438"/>
              <a:gd name="connsiteY93" fmla="*/ 2573750 h 3453324"/>
              <a:gd name="connsiteX94" fmla="*/ 2811838 w 4395438"/>
              <a:gd name="connsiteY94" fmla="*/ 2572683 h 3453324"/>
              <a:gd name="connsiteX95" fmla="*/ 3382004 w 4395438"/>
              <a:gd name="connsiteY95" fmla="*/ 2572416 h 3453324"/>
              <a:gd name="connsiteX96" fmla="*/ 3448339 w 4395438"/>
              <a:gd name="connsiteY96" fmla="*/ 2575884 h 3453324"/>
              <a:gd name="connsiteX97" fmla="*/ 3499559 w 4395438"/>
              <a:gd name="connsiteY97" fmla="*/ 2619278 h 3453324"/>
              <a:gd name="connsiteX98" fmla="*/ 3493156 w 4395438"/>
              <a:gd name="connsiteY98" fmla="*/ 2630660 h 3453324"/>
              <a:gd name="connsiteX99" fmla="*/ 3343768 w 4395438"/>
              <a:gd name="connsiteY99" fmla="*/ 2628525 h 3453324"/>
              <a:gd name="connsiteX100" fmla="*/ 3306776 w 4395438"/>
              <a:gd name="connsiteY100" fmla="*/ 2582998 h 3453324"/>
              <a:gd name="connsiteX101" fmla="*/ 3314602 w 4395438"/>
              <a:gd name="connsiteY101" fmla="*/ 2573750 h 3453324"/>
              <a:gd name="connsiteX102" fmla="*/ 3382004 w 4395438"/>
              <a:gd name="connsiteY102" fmla="*/ 2572416 h 3453324"/>
              <a:gd name="connsiteX103" fmla="*/ 1677731 w 4395438"/>
              <a:gd name="connsiteY103" fmla="*/ 2572327 h 3453324"/>
              <a:gd name="connsiteX104" fmla="*/ 2499367 w 4395438"/>
              <a:gd name="connsiteY104" fmla="*/ 2573039 h 3453324"/>
              <a:gd name="connsiteX105" fmla="*/ 2544895 w 4395438"/>
              <a:gd name="connsiteY105" fmla="*/ 2631372 h 3453324"/>
              <a:gd name="connsiteX106" fmla="*/ 1623666 w 4395438"/>
              <a:gd name="connsiteY106" fmla="*/ 2631372 h 3453324"/>
              <a:gd name="connsiteX107" fmla="*/ 1677731 w 4395438"/>
              <a:gd name="connsiteY107" fmla="*/ 2572327 h 3453324"/>
              <a:gd name="connsiteX108" fmla="*/ 2263902 w 4395438"/>
              <a:gd name="connsiteY108" fmla="*/ 2505458 h 3453324"/>
              <a:gd name="connsiteX109" fmla="*/ 2426096 w 4395438"/>
              <a:gd name="connsiteY109" fmla="*/ 2505458 h 3453324"/>
              <a:gd name="connsiteX110" fmla="*/ 2434632 w 4395438"/>
              <a:gd name="connsiteY110" fmla="*/ 2557388 h 3453324"/>
              <a:gd name="connsiteX111" fmla="*/ 2285243 w 4395438"/>
              <a:gd name="connsiteY111" fmla="*/ 2555254 h 3453324"/>
              <a:gd name="connsiteX112" fmla="*/ 2263902 w 4395438"/>
              <a:gd name="connsiteY112" fmla="*/ 2505458 h 3453324"/>
              <a:gd name="connsiteX113" fmla="*/ 2698462 w 4395438"/>
              <a:gd name="connsiteY113" fmla="*/ 2504213 h 3453324"/>
              <a:gd name="connsiteX114" fmla="*/ 2772533 w 4395438"/>
              <a:gd name="connsiteY114" fmla="*/ 2506881 h 3453324"/>
              <a:gd name="connsiteX115" fmla="*/ 2796721 w 4395438"/>
              <a:gd name="connsiteY115" fmla="*/ 2558100 h 3453324"/>
              <a:gd name="connsiteX116" fmla="*/ 2654446 w 4395438"/>
              <a:gd name="connsiteY116" fmla="*/ 2555965 h 3453324"/>
              <a:gd name="connsiteX117" fmla="*/ 2616743 w 4395438"/>
              <a:gd name="connsiteY117" fmla="*/ 2518263 h 3453324"/>
              <a:gd name="connsiteX118" fmla="*/ 2623857 w 4395438"/>
              <a:gd name="connsiteY118" fmla="*/ 2504746 h 3453324"/>
              <a:gd name="connsiteX119" fmla="*/ 2698462 w 4395438"/>
              <a:gd name="connsiteY119" fmla="*/ 2504213 h 3453324"/>
              <a:gd name="connsiteX120" fmla="*/ 3520100 w 4395438"/>
              <a:gd name="connsiteY120" fmla="*/ 2503680 h 3453324"/>
              <a:gd name="connsiteX121" fmla="*/ 3589192 w 4395438"/>
              <a:gd name="connsiteY121" fmla="*/ 2506882 h 3453324"/>
              <a:gd name="connsiteX122" fmla="*/ 3632586 w 4395438"/>
              <a:gd name="connsiteY122" fmla="*/ 2547429 h 3453324"/>
              <a:gd name="connsiteX123" fmla="*/ 3626183 w 4395438"/>
              <a:gd name="connsiteY123" fmla="*/ 2558100 h 3453324"/>
              <a:gd name="connsiteX124" fmla="*/ 3490311 w 4395438"/>
              <a:gd name="connsiteY124" fmla="*/ 2555966 h 3453324"/>
              <a:gd name="connsiteX125" fmla="*/ 3445494 w 4395438"/>
              <a:gd name="connsiteY125" fmla="*/ 2514706 h 3453324"/>
              <a:gd name="connsiteX126" fmla="*/ 3450474 w 4395438"/>
              <a:gd name="connsiteY126" fmla="*/ 2504747 h 3453324"/>
              <a:gd name="connsiteX127" fmla="*/ 3520100 w 4395438"/>
              <a:gd name="connsiteY127" fmla="*/ 2503680 h 3453324"/>
              <a:gd name="connsiteX128" fmla="*/ 2450993 w 4395438"/>
              <a:gd name="connsiteY128" fmla="*/ 2503324 h 3453324"/>
              <a:gd name="connsiteX129" fmla="*/ 2585443 w 4395438"/>
              <a:gd name="connsiteY129" fmla="*/ 2504035 h 3453324"/>
              <a:gd name="connsiteX130" fmla="*/ 2612475 w 4395438"/>
              <a:gd name="connsiteY130" fmla="*/ 2558099 h 3453324"/>
              <a:gd name="connsiteX131" fmla="*/ 2469489 w 4395438"/>
              <a:gd name="connsiteY131" fmla="*/ 2555965 h 3453324"/>
              <a:gd name="connsiteX132" fmla="*/ 2441034 w 4395438"/>
              <a:gd name="connsiteY132" fmla="*/ 2513283 h 3453324"/>
              <a:gd name="connsiteX133" fmla="*/ 2450993 w 4395438"/>
              <a:gd name="connsiteY133" fmla="*/ 2503324 h 3453324"/>
              <a:gd name="connsiteX134" fmla="*/ 3345102 w 4395438"/>
              <a:gd name="connsiteY134" fmla="*/ 2502969 h 3453324"/>
              <a:gd name="connsiteX135" fmla="*/ 3412771 w 4395438"/>
              <a:gd name="connsiteY135" fmla="*/ 2506171 h 3453324"/>
              <a:gd name="connsiteX136" fmla="*/ 3454030 w 4395438"/>
              <a:gd name="connsiteY136" fmla="*/ 2547429 h 3453324"/>
              <a:gd name="connsiteX137" fmla="*/ 3447628 w 4395438"/>
              <a:gd name="connsiteY137" fmla="*/ 2558100 h 3453324"/>
              <a:gd name="connsiteX138" fmla="*/ 3313890 w 4395438"/>
              <a:gd name="connsiteY138" fmla="*/ 2555967 h 3453324"/>
              <a:gd name="connsiteX139" fmla="*/ 3270496 w 4395438"/>
              <a:gd name="connsiteY139" fmla="*/ 2516129 h 3453324"/>
              <a:gd name="connsiteX140" fmla="*/ 3276899 w 4395438"/>
              <a:gd name="connsiteY140" fmla="*/ 2504036 h 3453324"/>
              <a:gd name="connsiteX141" fmla="*/ 3345102 w 4395438"/>
              <a:gd name="connsiteY141" fmla="*/ 2502969 h 3453324"/>
              <a:gd name="connsiteX142" fmla="*/ 3106969 w 4395438"/>
              <a:gd name="connsiteY142" fmla="*/ 2502791 h 3453324"/>
              <a:gd name="connsiteX143" fmla="*/ 3234928 w 4395438"/>
              <a:gd name="connsiteY143" fmla="*/ 2505459 h 3453324"/>
              <a:gd name="connsiteX144" fmla="*/ 3278321 w 4395438"/>
              <a:gd name="connsiteY144" fmla="*/ 2546007 h 3453324"/>
              <a:gd name="connsiteX145" fmla="*/ 3271919 w 4395438"/>
              <a:gd name="connsiteY145" fmla="*/ 2558100 h 3453324"/>
              <a:gd name="connsiteX146" fmla="*/ 3181574 w 4395438"/>
              <a:gd name="connsiteY146" fmla="*/ 2558100 h 3453324"/>
              <a:gd name="connsiteX147" fmla="*/ 3032897 w 4395438"/>
              <a:gd name="connsiteY147" fmla="*/ 2558100 h 3453324"/>
              <a:gd name="connsiteX148" fmla="*/ 2977410 w 4395438"/>
              <a:gd name="connsiteY148" fmla="*/ 2503324 h 3453324"/>
              <a:gd name="connsiteX149" fmla="*/ 3106969 w 4395438"/>
              <a:gd name="connsiteY149" fmla="*/ 2502791 h 3453324"/>
              <a:gd name="connsiteX150" fmla="*/ 2165555 w 4395438"/>
              <a:gd name="connsiteY150" fmla="*/ 2502791 h 3453324"/>
              <a:gd name="connsiteX151" fmla="*/ 2237582 w 4395438"/>
              <a:gd name="connsiteY151" fmla="*/ 2505459 h 3453324"/>
              <a:gd name="connsiteX152" fmla="*/ 2261769 w 4395438"/>
              <a:gd name="connsiteY152" fmla="*/ 2558100 h 3453324"/>
              <a:gd name="connsiteX153" fmla="*/ 2110246 w 4395438"/>
              <a:gd name="connsiteY153" fmla="*/ 2557389 h 3453324"/>
              <a:gd name="connsiteX154" fmla="*/ 2090327 w 4395438"/>
              <a:gd name="connsiteY154" fmla="*/ 2503324 h 3453324"/>
              <a:gd name="connsiteX155" fmla="*/ 2165555 w 4395438"/>
              <a:gd name="connsiteY155" fmla="*/ 2502791 h 3453324"/>
              <a:gd name="connsiteX156" fmla="*/ 1957301 w 4395438"/>
              <a:gd name="connsiteY156" fmla="*/ 2502613 h 3453324"/>
              <a:gd name="connsiteX157" fmla="*/ 2068274 w 4395438"/>
              <a:gd name="connsiteY157" fmla="*/ 2502613 h 3453324"/>
              <a:gd name="connsiteX158" fmla="*/ 2028438 w 4395438"/>
              <a:gd name="connsiteY158" fmla="*/ 2558811 h 3453324"/>
              <a:gd name="connsiteX159" fmla="*/ 1913195 w 4395438"/>
              <a:gd name="connsiteY159" fmla="*/ 2558811 h 3453324"/>
              <a:gd name="connsiteX160" fmla="*/ 1957301 w 4395438"/>
              <a:gd name="connsiteY160" fmla="*/ 2502613 h 3453324"/>
              <a:gd name="connsiteX161" fmla="*/ 1775900 w 4395438"/>
              <a:gd name="connsiteY161" fmla="*/ 2502613 h 3453324"/>
              <a:gd name="connsiteX162" fmla="*/ 1891142 w 4395438"/>
              <a:gd name="connsiteY162" fmla="*/ 2502613 h 3453324"/>
              <a:gd name="connsiteX163" fmla="*/ 1846326 w 4395438"/>
              <a:gd name="connsiteY163" fmla="*/ 2558100 h 3453324"/>
              <a:gd name="connsiteX164" fmla="*/ 1733928 w 4395438"/>
              <a:gd name="connsiteY164" fmla="*/ 2558100 h 3453324"/>
              <a:gd name="connsiteX165" fmla="*/ 1775900 w 4395438"/>
              <a:gd name="connsiteY165" fmla="*/ 2502613 h 3453324"/>
              <a:gd name="connsiteX166" fmla="*/ 1599478 w 4395438"/>
              <a:gd name="connsiteY166" fmla="*/ 2502613 h 3453324"/>
              <a:gd name="connsiteX167" fmla="*/ 1711164 w 4395438"/>
              <a:gd name="connsiteY167" fmla="*/ 2502613 h 3453324"/>
              <a:gd name="connsiteX168" fmla="*/ 1668482 w 4395438"/>
              <a:gd name="connsiteY168" fmla="*/ 2558100 h 3453324"/>
              <a:gd name="connsiteX169" fmla="*/ 1549682 w 4395438"/>
              <a:gd name="connsiteY169" fmla="*/ 2558100 h 3453324"/>
              <a:gd name="connsiteX170" fmla="*/ 1599478 w 4395438"/>
              <a:gd name="connsiteY170" fmla="*/ 2502613 h 3453324"/>
              <a:gd name="connsiteX171" fmla="*/ 1420213 w 4395438"/>
              <a:gd name="connsiteY171" fmla="*/ 2502613 h 3453324"/>
              <a:gd name="connsiteX172" fmla="*/ 1536166 w 4395438"/>
              <a:gd name="connsiteY172" fmla="*/ 2502613 h 3453324"/>
              <a:gd name="connsiteX173" fmla="*/ 1484236 w 4395438"/>
              <a:gd name="connsiteY173" fmla="*/ 2558100 h 3453324"/>
              <a:gd name="connsiteX174" fmla="*/ 1367571 w 4395438"/>
              <a:gd name="connsiteY174" fmla="*/ 2558100 h 3453324"/>
              <a:gd name="connsiteX175" fmla="*/ 1420213 w 4395438"/>
              <a:gd name="connsiteY175" fmla="*/ 2502613 h 3453324"/>
              <a:gd name="connsiteX176" fmla="*/ 1240947 w 4395438"/>
              <a:gd name="connsiteY176" fmla="*/ 2502613 h 3453324"/>
              <a:gd name="connsiteX177" fmla="*/ 1357613 w 4395438"/>
              <a:gd name="connsiteY177" fmla="*/ 2502613 h 3453324"/>
              <a:gd name="connsiteX178" fmla="*/ 1300703 w 4395438"/>
              <a:gd name="connsiteY178" fmla="*/ 2558100 h 3453324"/>
              <a:gd name="connsiteX179" fmla="*/ 1184037 w 4395438"/>
              <a:gd name="connsiteY179" fmla="*/ 2558100 h 3453324"/>
              <a:gd name="connsiteX180" fmla="*/ 1240947 w 4395438"/>
              <a:gd name="connsiteY180" fmla="*/ 2502613 h 3453324"/>
              <a:gd name="connsiteX181" fmla="*/ 2870348 w 4395438"/>
              <a:gd name="connsiteY181" fmla="*/ 2502257 h 3453324"/>
              <a:gd name="connsiteX182" fmla="*/ 2938995 w 4395438"/>
              <a:gd name="connsiteY182" fmla="*/ 2505458 h 3453324"/>
              <a:gd name="connsiteX183" fmla="*/ 2975275 w 4395438"/>
              <a:gd name="connsiteY183" fmla="*/ 2547429 h 3453324"/>
              <a:gd name="connsiteX184" fmla="*/ 2966027 w 4395438"/>
              <a:gd name="connsiteY184" fmla="*/ 2558100 h 3453324"/>
              <a:gd name="connsiteX185" fmla="*/ 2831578 w 4395438"/>
              <a:gd name="connsiteY185" fmla="*/ 2555966 h 3453324"/>
              <a:gd name="connsiteX186" fmla="*/ 2793875 w 4395438"/>
              <a:gd name="connsiteY186" fmla="*/ 2513283 h 3453324"/>
              <a:gd name="connsiteX187" fmla="*/ 2801701 w 4395438"/>
              <a:gd name="connsiteY187" fmla="*/ 2503324 h 3453324"/>
              <a:gd name="connsiteX188" fmla="*/ 2870348 w 4395438"/>
              <a:gd name="connsiteY188" fmla="*/ 2502257 h 3453324"/>
              <a:gd name="connsiteX189" fmla="*/ 1060969 w 4395438"/>
              <a:gd name="connsiteY189" fmla="*/ 2501190 h 3453324"/>
              <a:gd name="connsiteX190" fmla="*/ 1177634 w 4395438"/>
              <a:gd name="connsiteY190" fmla="*/ 2501901 h 3453324"/>
              <a:gd name="connsiteX191" fmla="*/ 1115745 w 4395438"/>
              <a:gd name="connsiteY191" fmla="*/ 2558100 h 3453324"/>
              <a:gd name="connsiteX192" fmla="*/ 998368 w 4395438"/>
              <a:gd name="connsiteY192" fmla="*/ 2558100 h 3453324"/>
              <a:gd name="connsiteX193" fmla="*/ 1060969 w 4395438"/>
              <a:gd name="connsiteY193" fmla="*/ 2501190 h 3453324"/>
              <a:gd name="connsiteX194" fmla="*/ 857515 w 4395438"/>
              <a:gd name="connsiteY194" fmla="*/ 2501190 h 3453324"/>
              <a:gd name="connsiteX195" fmla="*/ 995522 w 4395438"/>
              <a:gd name="connsiteY195" fmla="*/ 2501901 h 3453324"/>
              <a:gd name="connsiteX196" fmla="*/ 935055 w 4395438"/>
              <a:gd name="connsiteY196" fmla="*/ 2557389 h 3453324"/>
              <a:gd name="connsiteX197" fmla="*/ 780688 w 4395438"/>
              <a:gd name="connsiteY197" fmla="*/ 2558100 h 3453324"/>
              <a:gd name="connsiteX198" fmla="*/ 857515 w 4395438"/>
              <a:gd name="connsiteY198" fmla="*/ 2501190 h 3453324"/>
              <a:gd name="connsiteX199" fmla="*/ 2189208 w 4395438"/>
              <a:gd name="connsiteY199" fmla="*/ 2440011 h 3453324"/>
              <a:gd name="connsiteX200" fmla="*/ 2338596 w 4395438"/>
              <a:gd name="connsiteY200" fmla="*/ 2440011 h 3453324"/>
              <a:gd name="connsiteX201" fmla="*/ 2345710 w 4395438"/>
              <a:gd name="connsiteY201" fmla="*/ 2483405 h 3453324"/>
              <a:gd name="connsiteX202" fmla="*/ 2189208 w 4395438"/>
              <a:gd name="connsiteY202" fmla="*/ 2483405 h 3453324"/>
              <a:gd name="connsiteX203" fmla="*/ 2189208 w 4395438"/>
              <a:gd name="connsiteY203" fmla="*/ 2440011 h 3453324"/>
              <a:gd name="connsiteX204" fmla="*/ 3481329 w 4395438"/>
              <a:gd name="connsiteY204" fmla="*/ 2439211 h 3453324"/>
              <a:gd name="connsiteX205" fmla="*/ 3550065 w 4395438"/>
              <a:gd name="connsiteY205" fmla="*/ 2442146 h 3453324"/>
              <a:gd name="connsiteX206" fmla="*/ 3592036 w 4395438"/>
              <a:gd name="connsiteY206" fmla="*/ 2486962 h 3453324"/>
              <a:gd name="connsiteX207" fmla="*/ 3445494 w 4395438"/>
              <a:gd name="connsiteY207" fmla="*/ 2485539 h 3453324"/>
              <a:gd name="connsiteX208" fmla="*/ 3408502 w 4395438"/>
              <a:gd name="connsiteY208" fmla="*/ 2449259 h 3453324"/>
              <a:gd name="connsiteX209" fmla="*/ 3412059 w 4395438"/>
              <a:gd name="connsiteY209" fmla="*/ 2440012 h 3453324"/>
              <a:gd name="connsiteX210" fmla="*/ 3481329 w 4395438"/>
              <a:gd name="connsiteY210" fmla="*/ 2439211 h 3453324"/>
              <a:gd name="connsiteX211" fmla="*/ 2599582 w 4395438"/>
              <a:gd name="connsiteY211" fmla="*/ 2438767 h 3453324"/>
              <a:gd name="connsiteX212" fmla="*/ 2668674 w 4395438"/>
              <a:gd name="connsiteY212" fmla="*/ 2441435 h 3453324"/>
              <a:gd name="connsiteX213" fmla="*/ 2697840 w 4395438"/>
              <a:gd name="connsiteY213" fmla="*/ 2487673 h 3453324"/>
              <a:gd name="connsiteX214" fmla="*/ 2553431 w 4395438"/>
              <a:gd name="connsiteY214" fmla="*/ 2486251 h 3453324"/>
              <a:gd name="connsiteX215" fmla="*/ 2522842 w 4395438"/>
              <a:gd name="connsiteY215" fmla="*/ 2450682 h 3453324"/>
              <a:gd name="connsiteX216" fmla="*/ 2529956 w 4395438"/>
              <a:gd name="connsiteY216" fmla="*/ 2439300 h 3453324"/>
              <a:gd name="connsiteX217" fmla="*/ 2599582 w 4395438"/>
              <a:gd name="connsiteY217" fmla="*/ 2438767 h 3453324"/>
              <a:gd name="connsiteX218" fmla="*/ 2768889 w 4395438"/>
              <a:gd name="connsiteY218" fmla="*/ 2438500 h 3453324"/>
              <a:gd name="connsiteX219" fmla="*/ 2836558 w 4395438"/>
              <a:gd name="connsiteY219" fmla="*/ 2441435 h 3453324"/>
              <a:gd name="connsiteX220" fmla="*/ 2865725 w 4395438"/>
              <a:gd name="connsiteY220" fmla="*/ 2480560 h 3453324"/>
              <a:gd name="connsiteX221" fmla="*/ 2855054 w 4395438"/>
              <a:gd name="connsiteY221" fmla="*/ 2488385 h 3453324"/>
              <a:gd name="connsiteX222" fmla="*/ 2746214 w 4395438"/>
              <a:gd name="connsiteY222" fmla="*/ 2488385 h 3453324"/>
              <a:gd name="connsiteX223" fmla="*/ 2700686 w 4395438"/>
              <a:gd name="connsiteY223" fmla="*/ 2439301 h 3453324"/>
              <a:gd name="connsiteX224" fmla="*/ 2768889 w 4395438"/>
              <a:gd name="connsiteY224" fmla="*/ 2438500 h 3453324"/>
              <a:gd name="connsiteX225" fmla="*/ 2428497 w 4395438"/>
              <a:gd name="connsiteY225" fmla="*/ 2437077 h 3453324"/>
              <a:gd name="connsiteX226" fmla="*/ 2495099 w 4395438"/>
              <a:gd name="connsiteY226" fmla="*/ 2440012 h 3453324"/>
              <a:gd name="connsiteX227" fmla="*/ 2522843 w 4395438"/>
              <a:gd name="connsiteY227" fmla="*/ 2478426 h 3453324"/>
              <a:gd name="connsiteX228" fmla="*/ 2515729 w 4395438"/>
              <a:gd name="connsiteY228" fmla="*/ 2487674 h 3453324"/>
              <a:gd name="connsiteX229" fmla="*/ 2378434 w 4395438"/>
              <a:gd name="connsiteY229" fmla="*/ 2485539 h 3453324"/>
              <a:gd name="connsiteX230" fmla="*/ 2352824 w 4395438"/>
              <a:gd name="connsiteY230" fmla="*/ 2447125 h 3453324"/>
              <a:gd name="connsiteX231" fmla="*/ 2361361 w 4395438"/>
              <a:gd name="connsiteY231" fmla="*/ 2437878 h 3453324"/>
              <a:gd name="connsiteX232" fmla="*/ 2428497 w 4395438"/>
              <a:gd name="connsiteY232" fmla="*/ 2437077 h 3453324"/>
              <a:gd name="connsiteX233" fmla="*/ 3101634 w 4395438"/>
              <a:gd name="connsiteY233" fmla="*/ 2436722 h 3453324"/>
              <a:gd name="connsiteX234" fmla="*/ 3164501 w 4395438"/>
              <a:gd name="connsiteY234" fmla="*/ 2439301 h 3453324"/>
              <a:gd name="connsiteX235" fmla="*/ 3209318 w 4395438"/>
              <a:gd name="connsiteY235" fmla="*/ 2472735 h 3453324"/>
              <a:gd name="connsiteX236" fmla="*/ 3203626 w 4395438"/>
              <a:gd name="connsiteY236" fmla="*/ 2485540 h 3453324"/>
              <a:gd name="connsiteX237" fmla="*/ 3059218 w 4395438"/>
              <a:gd name="connsiteY237" fmla="*/ 2483406 h 3453324"/>
              <a:gd name="connsiteX238" fmla="*/ 3030763 w 4395438"/>
              <a:gd name="connsiteY238" fmla="*/ 2437878 h 3453324"/>
              <a:gd name="connsiteX239" fmla="*/ 3101634 w 4395438"/>
              <a:gd name="connsiteY239" fmla="*/ 2436722 h 3453324"/>
              <a:gd name="connsiteX240" fmla="*/ 2934639 w 4395438"/>
              <a:gd name="connsiteY240" fmla="*/ 2436722 h 3453324"/>
              <a:gd name="connsiteX241" fmla="*/ 2997329 w 4395438"/>
              <a:gd name="connsiteY241" fmla="*/ 2439301 h 3453324"/>
              <a:gd name="connsiteX242" fmla="*/ 3037877 w 4395438"/>
              <a:gd name="connsiteY242" fmla="*/ 2475580 h 3453324"/>
              <a:gd name="connsiteX243" fmla="*/ 3030764 w 4395438"/>
              <a:gd name="connsiteY243" fmla="*/ 2486962 h 3453324"/>
              <a:gd name="connsiteX244" fmla="*/ 2894891 w 4395438"/>
              <a:gd name="connsiteY244" fmla="*/ 2484829 h 3453324"/>
              <a:gd name="connsiteX245" fmla="*/ 2862879 w 4395438"/>
              <a:gd name="connsiteY245" fmla="*/ 2447126 h 3453324"/>
              <a:gd name="connsiteX246" fmla="*/ 2871416 w 4395438"/>
              <a:gd name="connsiteY246" fmla="*/ 2437878 h 3453324"/>
              <a:gd name="connsiteX247" fmla="*/ 2934639 w 4395438"/>
              <a:gd name="connsiteY247" fmla="*/ 2436722 h 3453324"/>
              <a:gd name="connsiteX248" fmla="*/ 2056892 w 4395438"/>
              <a:gd name="connsiteY248" fmla="*/ 2436455 h 3453324"/>
              <a:gd name="connsiteX249" fmla="*/ 2131587 w 4395438"/>
              <a:gd name="connsiteY249" fmla="*/ 2437167 h 3453324"/>
              <a:gd name="connsiteX250" fmla="*/ 2166444 w 4395438"/>
              <a:gd name="connsiteY250" fmla="*/ 2485540 h 3453324"/>
              <a:gd name="connsiteX251" fmla="*/ 2019901 w 4395438"/>
              <a:gd name="connsiteY251" fmla="*/ 2485540 h 3453324"/>
              <a:gd name="connsiteX252" fmla="*/ 2056892 w 4395438"/>
              <a:gd name="connsiteY252" fmla="*/ 2436455 h 3453324"/>
              <a:gd name="connsiteX253" fmla="*/ 1889720 w 4395438"/>
              <a:gd name="connsiteY253" fmla="*/ 2435032 h 3453324"/>
              <a:gd name="connsiteX254" fmla="*/ 1981487 w 4395438"/>
              <a:gd name="connsiteY254" fmla="*/ 2437166 h 3453324"/>
              <a:gd name="connsiteX255" fmla="*/ 1998560 w 4395438"/>
              <a:gd name="connsiteY255" fmla="*/ 2459930 h 3453324"/>
              <a:gd name="connsiteX256" fmla="*/ 1980775 w 4395438"/>
              <a:gd name="connsiteY256" fmla="*/ 2486251 h 3453324"/>
              <a:gd name="connsiteX257" fmla="*/ 1843480 w 4395438"/>
              <a:gd name="connsiteY257" fmla="*/ 2487674 h 3453324"/>
              <a:gd name="connsiteX258" fmla="*/ 1889720 w 4395438"/>
              <a:gd name="connsiteY258" fmla="*/ 2435032 h 3453324"/>
              <a:gd name="connsiteX259" fmla="*/ 1711877 w 4395438"/>
              <a:gd name="connsiteY259" fmla="*/ 2435032 h 3453324"/>
              <a:gd name="connsiteX260" fmla="*/ 1825697 w 4395438"/>
              <a:gd name="connsiteY260" fmla="*/ 2435032 h 3453324"/>
              <a:gd name="connsiteX261" fmla="*/ 1785148 w 4395438"/>
              <a:gd name="connsiteY261" fmla="*/ 2489096 h 3453324"/>
              <a:gd name="connsiteX262" fmla="*/ 1672750 w 4395438"/>
              <a:gd name="connsiteY262" fmla="*/ 2488385 h 3453324"/>
              <a:gd name="connsiteX263" fmla="*/ 1711877 w 4395438"/>
              <a:gd name="connsiteY263" fmla="*/ 2435032 h 3453324"/>
              <a:gd name="connsiteX264" fmla="*/ 1543281 w 4395438"/>
              <a:gd name="connsiteY264" fmla="*/ 2434321 h 3453324"/>
              <a:gd name="connsiteX265" fmla="*/ 1654967 w 4395438"/>
              <a:gd name="connsiteY265" fmla="*/ 2435033 h 3453324"/>
              <a:gd name="connsiteX266" fmla="*/ 1608727 w 4395438"/>
              <a:gd name="connsiteY266" fmla="*/ 2488385 h 3453324"/>
              <a:gd name="connsiteX267" fmla="*/ 1495619 w 4395438"/>
              <a:gd name="connsiteY267" fmla="*/ 2487674 h 3453324"/>
              <a:gd name="connsiteX268" fmla="*/ 1543281 w 4395438"/>
              <a:gd name="connsiteY268" fmla="*/ 2434321 h 3453324"/>
              <a:gd name="connsiteX269" fmla="*/ 887395 w 4395438"/>
              <a:gd name="connsiteY269" fmla="*/ 2434321 h 3453324"/>
              <a:gd name="connsiteX270" fmla="*/ 1126416 w 4395438"/>
              <a:gd name="connsiteY270" fmla="*/ 2434321 h 3453324"/>
              <a:gd name="connsiteX271" fmla="*/ 1063815 w 4395438"/>
              <a:gd name="connsiteY271" fmla="*/ 2488385 h 3453324"/>
              <a:gd name="connsiteX272" fmla="*/ 824082 w 4395438"/>
              <a:gd name="connsiteY272" fmla="*/ 2487673 h 3453324"/>
              <a:gd name="connsiteX273" fmla="*/ 887395 w 4395438"/>
              <a:gd name="connsiteY273" fmla="*/ 2434321 h 3453324"/>
              <a:gd name="connsiteX274" fmla="*/ 1368994 w 4395438"/>
              <a:gd name="connsiteY274" fmla="*/ 2433610 h 3453324"/>
              <a:gd name="connsiteX275" fmla="*/ 1482814 w 4395438"/>
              <a:gd name="connsiteY275" fmla="*/ 2434322 h 3453324"/>
              <a:gd name="connsiteX276" fmla="*/ 1428037 w 4395438"/>
              <a:gd name="connsiteY276" fmla="*/ 2487674 h 3453324"/>
              <a:gd name="connsiteX277" fmla="*/ 1317063 w 4395438"/>
              <a:gd name="connsiteY277" fmla="*/ 2486963 h 3453324"/>
              <a:gd name="connsiteX278" fmla="*/ 1368994 w 4395438"/>
              <a:gd name="connsiteY278" fmla="*/ 2433610 h 3453324"/>
              <a:gd name="connsiteX279" fmla="*/ 1196841 w 4395438"/>
              <a:gd name="connsiteY279" fmla="*/ 2433609 h 3453324"/>
              <a:gd name="connsiteX280" fmla="*/ 1310661 w 4395438"/>
              <a:gd name="connsiteY280" fmla="*/ 2434320 h 3453324"/>
              <a:gd name="connsiteX281" fmla="*/ 1255174 w 4395438"/>
              <a:gd name="connsiteY281" fmla="*/ 2488385 h 3453324"/>
              <a:gd name="connsiteX282" fmla="*/ 1141354 w 4395438"/>
              <a:gd name="connsiteY282" fmla="*/ 2487674 h 3453324"/>
              <a:gd name="connsiteX283" fmla="*/ 1196841 w 4395438"/>
              <a:gd name="connsiteY283" fmla="*/ 2433609 h 3453324"/>
              <a:gd name="connsiteX284" fmla="*/ 2110957 w 4395438"/>
              <a:gd name="connsiteY284" fmla="*/ 2377411 h 3453324"/>
              <a:gd name="connsiteX285" fmla="*/ 2256789 w 4395438"/>
              <a:gd name="connsiteY285" fmla="*/ 2377411 h 3453324"/>
              <a:gd name="connsiteX286" fmla="*/ 2258923 w 4395438"/>
              <a:gd name="connsiteY286" fmla="*/ 2420093 h 3453324"/>
              <a:gd name="connsiteX287" fmla="*/ 2110957 w 4395438"/>
              <a:gd name="connsiteY287" fmla="*/ 2420093 h 3453324"/>
              <a:gd name="connsiteX288" fmla="*/ 2110957 w 4395438"/>
              <a:gd name="connsiteY288" fmla="*/ 2377411 h 3453324"/>
              <a:gd name="connsiteX289" fmla="*/ 1943783 w 4395438"/>
              <a:gd name="connsiteY289" fmla="*/ 2376699 h 3453324"/>
              <a:gd name="connsiteX290" fmla="*/ 2090327 w 4395438"/>
              <a:gd name="connsiteY290" fmla="*/ 2376699 h 3453324"/>
              <a:gd name="connsiteX291" fmla="*/ 2090327 w 4395438"/>
              <a:gd name="connsiteY291" fmla="*/ 2419381 h 3453324"/>
              <a:gd name="connsiteX292" fmla="*/ 1938804 w 4395438"/>
              <a:gd name="connsiteY292" fmla="*/ 2419381 h 3453324"/>
              <a:gd name="connsiteX293" fmla="*/ 1943783 w 4395438"/>
              <a:gd name="connsiteY293" fmla="*/ 2376699 h 3453324"/>
              <a:gd name="connsiteX294" fmla="*/ 3440782 w 4395438"/>
              <a:gd name="connsiteY294" fmla="*/ 2375544 h 3453324"/>
              <a:gd name="connsiteX295" fmla="*/ 3503115 w 4395438"/>
              <a:gd name="connsiteY295" fmla="*/ 2378123 h 3453324"/>
              <a:gd name="connsiteX296" fmla="*/ 3544375 w 4395438"/>
              <a:gd name="connsiteY296" fmla="*/ 2413691 h 3453324"/>
              <a:gd name="connsiteX297" fmla="*/ 3539396 w 4395438"/>
              <a:gd name="connsiteY297" fmla="*/ 2422939 h 3453324"/>
              <a:gd name="connsiteX298" fmla="*/ 3409926 w 4395438"/>
              <a:gd name="connsiteY298" fmla="*/ 2421517 h 3453324"/>
              <a:gd name="connsiteX299" fmla="*/ 3372934 w 4395438"/>
              <a:gd name="connsiteY299" fmla="*/ 2386659 h 3453324"/>
              <a:gd name="connsiteX300" fmla="*/ 3377914 w 4395438"/>
              <a:gd name="connsiteY300" fmla="*/ 2376700 h 3453324"/>
              <a:gd name="connsiteX301" fmla="*/ 3440782 w 4395438"/>
              <a:gd name="connsiteY301" fmla="*/ 2375544 h 3453324"/>
              <a:gd name="connsiteX302" fmla="*/ 2506392 w 4395438"/>
              <a:gd name="connsiteY302" fmla="*/ 2375366 h 3453324"/>
              <a:gd name="connsiteX303" fmla="*/ 2572639 w 4395438"/>
              <a:gd name="connsiteY303" fmla="*/ 2377411 h 3453324"/>
              <a:gd name="connsiteX304" fmla="*/ 2598959 w 4395438"/>
              <a:gd name="connsiteY304" fmla="*/ 2412979 h 3453324"/>
              <a:gd name="connsiteX305" fmla="*/ 2592557 w 4395438"/>
              <a:gd name="connsiteY305" fmla="*/ 2422227 h 3453324"/>
              <a:gd name="connsiteX306" fmla="*/ 2459530 w 4395438"/>
              <a:gd name="connsiteY306" fmla="*/ 2420805 h 3453324"/>
              <a:gd name="connsiteX307" fmla="*/ 2431075 w 4395438"/>
              <a:gd name="connsiteY307" fmla="*/ 2375988 h 3453324"/>
              <a:gd name="connsiteX308" fmla="*/ 2506392 w 4395438"/>
              <a:gd name="connsiteY308" fmla="*/ 2375366 h 3453324"/>
              <a:gd name="connsiteX309" fmla="*/ 2342865 w 4395438"/>
              <a:gd name="connsiteY309" fmla="*/ 2375366 h 3453324"/>
              <a:gd name="connsiteX310" fmla="*/ 2409023 w 4395438"/>
              <a:gd name="connsiteY310" fmla="*/ 2377411 h 3453324"/>
              <a:gd name="connsiteX311" fmla="*/ 2436766 w 4395438"/>
              <a:gd name="connsiteY311" fmla="*/ 2422938 h 3453324"/>
              <a:gd name="connsiteX312" fmla="*/ 2294492 w 4395438"/>
              <a:gd name="connsiteY312" fmla="*/ 2421516 h 3453324"/>
              <a:gd name="connsiteX313" fmla="*/ 2268882 w 4395438"/>
              <a:gd name="connsiteY313" fmla="*/ 2386659 h 3453324"/>
              <a:gd name="connsiteX314" fmla="*/ 2276708 w 4395438"/>
              <a:gd name="connsiteY314" fmla="*/ 2375988 h 3453324"/>
              <a:gd name="connsiteX315" fmla="*/ 2342865 w 4395438"/>
              <a:gd name="connsiteY315" fmla="*/ 2375366 h 3453324"/>
              <a:gd name="connsiteX316" fmla="*/ 3109014 w 4395438"/>
              <a:gd name="connsiteY316" fmla="*/ 2375277 h 3453324"/>
              <a:gd name="connsiteX317" fmla="*/ 3249155 w 4395438"/>
              <a:gd name="connsiteY317" fmla="*/ 2375277 h 3453324"/>
              <a:gd name="connsiteX318" fmla="*/ 3408503 w 4395438"/>
              <a:gd name="connsiteY318" fmla="*/ 2472024 h 3453324"/>
              <a:gd name="connsiteX319" fmla="*/ 3416328 w 4395438"/>
              <a:gd name="connsiteY319" fmla="*/ 2489808 h 3453324"/>
              <a:gd name="connsiteX320" fmla="*/ 3246309 w 4395438"/>
              <a:gd name="connsiteY320" fmla="*/ 2488385 h 3453324"/>
              <a:gd name="connsiteX321" fmla="*/ 3219989 w 4395438"/>
              <a:gd name="connsiteY321" fmla="*/ 2459219 h 3453324"/>
              <a:gd name="connsiteX322" fmla="*/ 3161656 w 4395438"/>
              <a:gd name="connsiteY322" fmla="*/ 2422228 h 3453324"/>
              <a:gd name="connsiteX323" fmla="*/ 3109014 w 4395438"/>
              <a:gd name="connsiteY323" fmla="*/ 2375277 h 3453324"/>
              <a:gd name="connsiteX324" fmla="*/ 3001508 w 4395438"/>
              <a:gd name="connsiteY324" fmla="*/ 2375099 h 3453324"/>
              <a:gd name="connsiteX325" fmla="*/ 3065620 w 4395438"/>
              <a:gd name="connsiteY325" fmla="*/ 2377411 h 3453324"/>
              <a:gd name="connsiteX326" fmla="*/ 3098343 w 4395438"/>
              <a:gd name="connsiteY326" fmla="*/ 2411557 h 3453324"/>
              <a:gd name="connsiteX327" fmla="*/ 3091941 w 4395438"/>
              <a:gd name="connsiteY327" fmla="*/ 2422939 h 3453324"/>
              <a:gd name="connsiteX328" fmla="*/ 2965316 w 4395438"/>
              <a:gd name="connsiteY328" fmla="*/ 2421516 h 3453324"/>
              <a:gd name="connsiteX329" fmla="*/ 2930459 w 4395438"/>
              <a:gd name="connsiteY329" fmla="*/ 2386659 h 3453324"/>
              <a:gd name="connsiteX330" fmla="*/ 2936861 w 4395438"/>
              <a:gd name="connsiteY330" fmla="*/ 2375988 h 3453324"/>
              <a:gd name="connsiteX331" fmla="*/ 3001508 w 4395438"/>
              <a:gd name="connsiteY331" fmla="*/ 2375099 h 3453324"/>
              <a:gd name="connsiteX332" fmla="*/ 2836202 w 4395438"/>
              <a:gd name="connsiteY332" fmla="*/ 2375099 h 3453324"/>
              <a:gd name="connsiteX333" fmla="*/ 2899158 w 4395438"/>
              <a:gd name="connsiteY333" fmla="*/ 2377411 h 3453324"/>
              <a:gd name="connsiteX334" fmla="*/ 2933304 w 4395438"/>
              <a:gd name="connsiteY334" fmla="*/ 2412268 h 3453324"/>
              <a:gd name="connsiteX335" fmla="*/ 2924057 w 4395438"/>
              <a:gd name="connsiteY335" fmla="*/ 2422939 h 3453324"/>
              <a:gd name="connsiteX336" fmla="*/ 2800989 w 4395438"/>
              <a:gd name="connsiteY336" fmla="*/ 2421516 h 3453324"/>
              <a:gd name="connsiteX337" fmla="*/ 2765420 w 4395438"/>
              <a:gd name="connsiteY337" fmla="*/ 2387370 h 3453324"/>
              <a:gd name="connsiteX338" fmla="*/ 2773246 w 4395438"/>
              <a:gd name="connsiteY338" fmla="*/ 2375988 h 3453324"/>
              <a:gd name="connsiteX339" fmla="*/ 2836202 w 4395438"/>
              <a:gd name="connsiteY339" fmla="*/ 2375099 h 3453324"/>
              <a:gd name="connsiteX340" fmla="*/ 2671431 w 4395438"/>
              <a:gd name="connsiteY340" fmla="*/ 2374388 h 3453324"/>
              <a:gd name="connsiteX341" fmla="*/ 2732698 w 4395438"/>
              <a:gd name="connsiteY341" fmla="*/ 2376700 h 3453324"/>
              <a:gd name="connsiteX342" fmla="*/ 2765421 w 4395438"/>
              <a:gd name="connsiteY342" fmla="*/ 2410135 h 3453324"/>
              <a:gd name="connsiteX343" fmla="*/ 2758307 w 4395438"/>
              <a:gd name="connsiteY343" fmla="*/ 2421517 h 3453324"/>
              <a:gd name="connsiteX344" fmla="*/ 2625992 w 4395438"/>
              <a:gd name="connsiteY344" fmla="*/ 2420094 h 3453324"/>
              <a:gd name="connsiteX345" fmla="*/ 2601805 w 4395438"/>
              <a:gd name="connsiteY345" fmla="*/ 2385236 h 3453324"/>
              <a:gd name="connsiteX346" fmla="*/ 2609631 w 4395438"/>
              <a:gd name="connsiteY346" fmla="*/ 2375277 h 3453324"/>
              <a:gd name="connsiteX347" fmla="*/ 2671431 w 4395438"/>
              <a:gd name="connsiteY347" fmla="*/ 2374388 h 3453324"/>
              <a:gd name="connsiteX348" fmla="*/ 1814315 w 4395438"/>
              <a:gd name="connsiteY348" fmla="*/ 2373144 h 3453324"/>
              <a:gd name="connsiteX349" fmla="*/ 1923866 w 4395438"/>
              <a:gd name="connsiteY349" fmla="*/ 2373855 h 3453324"/>
              <a:gd name="connsiteX350" fmla="*/ 1883318 w 4395438"/>
              <a:gd name="connsiteY350" fmla="*/ 2422940 h 3453324"/>
              <a:gd name="connsiteX351" fmla="*/ 1774477 w 4395438"/>
              <a:gd name="connsiteY351" fmla="*/ 2422228 h 3453324"/>
              <a:gd name="connsiteX352" fmla="*/ 1814315 w 4395438"/>
              <a:gd name="connsiteY352" fmla="*/ 2373144 h 3453324"/>
              <a:gd name="connsiteX353" fmla="*/ 1645719 w 4395438"/>
              <a:gd name="connsiteY353" fmla="*/ 2373143 h 3453324"/>
              <a:gd name="connsiteX354" fmla="*/ 1754560 w 4395438"/>
              <a:gd name="connsiteY354" fmla="*/ 2373854 h 3453324"/>
              <a:gd name="connsiteX355" fmla="*/ 1717568 w 4395438"/>
              <a:gd name="connsiteY355" fmla="*/ 2422939 h 3453324"/>
              <a:gd name="connsiteX356" fmla="*/ 1605882 w 4395438"/>
              <a:gd name="connsiteY356" fmla="*/ 2422227 h 3453324"/>
              <a:gd name="connsiteX357" fmla="*/ 1645719 w 4395438"/>
              <a:gd name="connsiteY357" fmla="*/ 2373143 h 3453324"/>
              <a:gd name="connsiteX358" fmla="*/ 1479968 w 4395438"/>
              <a:gd name="connsiteY358" fmla="*/ 2372432 h 3453324"/>
              <a:gd name="connsiteX359" fmla="*/ 1590230 w 4395438"/>
              <a:gd name="connsiteY359" fmla="*/ 2373143 h 3453324"/>
              <a:gd name="connsiteX360" fmla="*/ 1542569 w 4395438"/>
              <a:gd name="connsiteY360" fmla="*/ 2422939 h 3453324"/>
              <a:gd name="connsiteX361" fmla="*/ 1433728 w 4395438"/>
              <a:gd name="connsiteY361" fmla="*/ 2422228 h 3453324"/>
              <a:gd name="connsiteX362" fmla="*/ 1479968 w 4395438"/>
              <a:gd name="connsiteY362" fmla="*/ 2372432 h 3453324"/>
              <a:gd name="connsiteX363" fmla="*/ 1312083 w 4395438"/>
              <a:gd name="connsiteY363" fmla="*/ 2372431 h 3453324"/>
              <a:gd name="connsiteX364" fmla="*/ 1423058 w 4395438"/>
              <a:gd name="connsiteY364" fmla="*/ 2373142 h 3453324"/>
              <a:gd name="connsiteX365" fmla="*/ 1373973 w 4395438"/>
              <a:gd name="connsiteY365" fmla="*/ 2422938 h 3453324"/>
              <a:gd name="connsiteX366" fmla="*/ 1262999 w 4395438"/>
              <a:gd name="connsiteY366" fmla="*/ 2422227 h 3453324"/>
              <a:gd name="connsiteX367" fmla="*/ 1312083 w 4395438"/>
              <a:gd name="connsiteY367" fmla="*/ 2372431 h 3453324"/>
              <a:gd name="connsiteX368" fmla="*/ 1159406 w 4395438"/>
              <a:gd name="connsiteY368" fmla="*/ 2371276 h 3453324"/>
              <a:gd name="connsiteX369" fmla="*/ 1254462 w 4395438"/>
              <a:gd name="connsiteY369" fmla="*/ 2376700 h 3453324"/>
              <a:gd name="connsiteX370" fmla="*/ 1205378 w 4395438"/>
              <a:gd name="connsiteY370" fmla="*/ 2422228 h 3453324"/>
              <a:gd name="connsiteX371" fmla="*/ 898064 w 4395438"/>
              <a:gd name="connsiteY371" fmla="*/ 2422228 h 3453324"/>
              <a:gd name="connsiteX372" fmla="*/ 865341 w 4395438"/>
              <a:gd name="connsiteY372" fmla="*/ 2419382 h 3453324"/>
              <a:gd name="connsiteX373" fmla="*/ 922963 w 4395438"/>
              <a:gd name="connsiteY373" fmla="*/ 2372432 h 3453324"/>
              <a:gd name="connsiteX374" fmla="*/ 1068083 w 4395438"/>
              <a:gd name="connsiteY374" fmla="*/ 2373854 h 3453324"/>
              <a:gd name="connsiteX375" fmla="*/ 1102229 w 4395438"/>
              <a:gd name="connsiteY375" fmla="*/ 2384525 h 3453324"/>
              <a:gd name="connsiteX376" fmla="*/ 1159406 w 4395438"/>
              <a:gd name="connsiteY376" fmla="*/ 2371276 h 3453324"/>
              <a:gd name="connsiteX377" fmla="*/ 2381279 w 4395438"/>
              <a:gd name="connsiteY377" fmla="*/ 2319078 h 3453324"/>
              <a:gd name="connsiteX378" fmla="*/ 2524266 w 4395438"/>
              <a:gd name="connsiteY378" fmla="*/ 2319078 h 3453324"/>
              <a:gd name="connsiteX379" fmla="*/ 2530668 w 4395438"/>
              <a:gd name="connsiteY379" fmla="*/ 2358205 h 3453324"/>
              <a:gd name="connsiteX380" fmla="*/ 2388393 w 4395438"/>
              <a:gd name="connsiteY380" fmla="*/ 2358205 h 3453324"/>
              <a:gd name="connsiteX381" fmla="*/ 2381279 w 4395438"/>
              <a:gd name="connsiteY381" fmla="*/ 2319078 h 3453324"/>
              <a:gd name="connsiteX382" fmla="*/ 3407348 w 4395438"/>
              <a:gd name="connsiteY382" fmla="*/ 2318189 h 3453324"/>
              <a:gd name="connsiteX383" fmla="*/ 3469681 w 4395438"/>
              <a:gd name="connsiteY383" fmla="*/ 2320501 h 3453324"/>
              <a:gd name="connsiteX384" fmla="*/ 3511653 w 4395438"/>
              <a:gd name="connsiteY384" fmla="*/ 2361049 h 3453324"/>
              <a:gd name="connsiteX385" fmla="*/ 3376492 w 4395438"/>
              <a:gd name="connsiteY385" fmla="*/ 2359627 h 3453324"/>
              <a:gd name="connsiteX386" fmla="*/ 3339500 w 4395438"/>
              <a:gd name="connsiteY386" fmla="*/ 2329749 h 3453324"/>
              <a:gd name="connsiteX387" fmla="*/ 3344480 w 4395438"/>
              <a:gd name="connsiteY387" fmla="*/ 2319078 h 3453324"/>
              <a:gd name="connsiteX388" fmla="*/ 3407348 w 4395438"/>
              <a:gd name="connsiteY388" fmla="*/ 2318189 h 3453324"/>
              <a:gd name="connsiteX389" fmla="*/ 2767821 w 4395438"/>
              <a:gd name="connsiteY389" fmla="*/ 2317745 h 3453324"/>
              <a:gd name="connsiteX390" fmla="*/ 2830155 w 4395438"/>
              <a:gd name="connsiteY390" fmla="*/ 2319790 h 3453324"/>
              <a:gd name="connsiteX391" fmla="*/ 2857899 w 4395438"/>
              <a:gd name="connsiteY391" fmla="*/ 2351802 h 3453324"/>
              <a:gd name="connsiteX392" fmla="*/ 2851497 w 4395438"/>
              <a:gd name="connsiteY392" fmla="*/ 2360338 h 3453324"/>
              <a:gd name="connsiteX393" fmla="*/ 2727718 w 4395438"/>
              <a:gd name="connsiteY393" fmla="*/ 2358915 h 3453324"/>
              <a:gd name="connsiteX394" fmla="*/ 2698551 w 4395438"/>
              <a:gd name="connsiteY394" fmla="*/ 2329038 h 3453324"/>
              <a:gd name="connsiteX395" fmla="*/ 2704953 w 4395438"/>
              <a:gd name="connsiteY395" fmla="*/ 2318367 h 3453324"/>
              <a:gd name="connsiteX396" fmla="*/ 2767821 w 4395438"/>
              <a:gd name="connsiteY396" fmla="*/ 2317745 h 3453324"/>
              <a:gd name="connsiteX397" fmla="*/ 2925391 w 4395438"/>
              <a:gd name="connsiteY397" fmla="*/ 2317033 h 3453324"/>
              <a:gd name="connsiteX398" fmla="*/ 2988081 w 4395438"/>
              <a:gd name="connsiteY398" fmla="*/ 2319078 h 3453324"/>
              <a:gd name="connsiteX399" fmla="*/ 3019381 w 4395438"/>
              <a:gd name="connsiteY399" fmla="*/ 2348955 h 3453324"/>
              <a:gd name="connsiteX400" fmla="*/ 3014402 w 4395438"/>
              <a:gd name="connsiteY400" fmla="*/ 2359626 h 3453324"/>
              <a:gd name="connsiteX401" fmla="*/ 2887065 w 4395438"/>
              <a:gd name="connsiteY401" fmla="*/ 2358203 h 3453324"/>
              <a:gd name="connsiteX402" fmla="*/ 2853631 w 4395438"/>
              <a:gd name="connsiteY402" fmla="*/ 2317655 h 3453324"/>
              <a:gd name="connsiteX403" fmla="*/ 2925391 w 4395438"/>
              <a:gd name="connsiteY403" fmla="*/ 2317033 h 3453324"/>
              <a:gd name="connsiteX404" fmla="*/ 2608918 w 4395438"/>
              <a:gd name="connsiteY404" fmla="*/ 2317033 h 3453324"/>
              <a:gd name="connsiteX405" fmla="*/ 2672942 w 4395438"/>
              <a:gd name="connsiteY405" fmla="*/ 2319078 h 3453324"/>
              <a:gd name="connsiteX406" fmla="*/ 2696418 w 4395438"/>
              <a:gd name="connsiteY406" fmla="*/ 2351090 h 3453324"/>
              <a:gd name="connsiteX407" fmla="*/ 2688592 w 4395438"/>
              <a:gd name="connsiteY407" fmla="*/ 2360337 h 3453324"/>
              <a:gd name="connsiteX408" fmla="*/ 2569793 w 4395438"/>
              <a:gd name="connsiteY408" fmla="*/ 2358914 h 3453324"/>
              <a:gd name="connsiteX409" fmla="*/ 2537781 w 4395438"/>
              <a:gd name="connsiteY409" fmla="*/ 2331171 h 3453324"/>
              <a:gd name="connsiteX410" fmla="*/ 2544895 w 4395438"/>
              <a:gd name="connsiteY410" fmla="*/ 2317655 h 3453324"/>
              <a:gd name="connsiteX411" fmla="*/ 2608918 w 4395438"/>
              <a:gd name="connsiteY411" fmla="*/ 2317033 h 3453324"/>
              <a:gd name="connsiteX412" fmla="*/ 3025072 w 4395438"/>
              <a:gd name="connsiteY412" fmla="*/ 2316944 h 3453324"/>
              <a:gd name="connsiteX413" fmla="*/ 3183709 w 4395438"/>
              <a:gd name="connsiteY413" fmla="*/ 2316944 h 3453324"/>
              <a:gd name="connsiteX414" fmla="*/ 3286858 w 4395438"/>
              <a:gd name="connsiteY414" fmla="*/ 2316944 h 3453324"/>
              <a:gd name="connsiteX415" fmla="*/ 3340211 w 4395438"/>
              <a:gd name="connsiteY415" fmla="*/ 2360337 h 3453324"/>
              <a:gd name="connsiteX416" fmla="*/ 3055662 w 4395438"/>
              <a:gd name="connsiteY416" fmla="*/ 2358915 h 3453324"/>
              <a:gd name="connsiteX417" fmla="*/ 3018670 w 4395438"/>
              <a:gd name="connsiteY417" fmla="*/ 2328326 h 3453324"/>
              <a:gd name="connsiteX418" fmla="*/ 3025072 w 4395438"/>
              <a:gd name="connsiteY418" fmla="*/ 2316944 h 3453324"/>
              <a:gd name="connsiteX419" fmla="*/ 2253230 w 4395438"/>
              <a:gd name="connsiteY419" fmla="*/ 2315521 h 3453324"/>
              <a:gd name="connsiteX420" fmla="*/ 2334328 w 4395438"/>
              <a:gd name="connsiteY420" fmla="*/ 2315521 h 3453324"/>
              <a:gd name="connsiteX421" fmla="*/ 2364917 w 4395438"/>
              <a:gd name="connsiteY421" fmla="*/ 2357493 h 3453324"/>
              <a:gd name="connsiteX422" fmla="*/ 2226199 w 4395438"/>
              <a:gd name="connsiteY422" fmla="*/ 2357493 h 3453324"/>
              <a:gd name="connsiteX423" fmla="*/ 2253230 w 4395438"/>
              <a:gd name="connsiteY423" fmla="*/ 2315521 h 3453324"/>
              <a:gd name="connsiteX424" fmla="*/ 1755981 w 4395438"/>
              <a:gd name="connsiteY424" fmla="*/ 2314099 h 3453324"/>
              <a:gd name="connsiteX425" fmla="*/ 1876915 w 4395438"/>
              <a:gd name="connsiteY425" fmla="*/ 2314099 h 3453324"/>
              <a:gd name="connsiteX426" fmla="*/ 1840635 w 4395438"/>
              <a:gd name="connsiteY426" fmla="*/ 2360338 h 3453324"/>
              <a:gd name="connsiteX427" fmla="*/ 1735351 w 4395438"/>
              <a:gd name="connsiteY427" fmla="*/ 2359626 h 3453324"/>
              <a:gd name="connsiteX428" fmla="*/ 1755981 w 4395438"/>
              <a:gd name="connsiteY428" fmla="*/ 2314099 h 3453324"/>
              <a:gd name="connsiteX429" fmla="*/ 2093884 w 4395438"/>
              <a:gd name="connsiteY429" fmla="*/ 2314098 h 3453324"/>
              <a:gd name="connsiteX430" fmla="*/ 2171424 w 4395438"/>
              <a:gd name="connsiteY430" fmla="*/ 2315520 h 3453324"/>
              <a:gd name="connsiteX431" fmla="*/ 2201301 w 4395438"/>
              <a:gd name="connsiteY431" fmla="*/ 2358202 h 3453324"/>
              <a:gd name="connsiteX432" fmla="*/ 2062584 w 4395438"/>
              <a:gd name="connsiteY432" fmla="*/ 2358202 h 3453324"/>
              <a:gd name="connsiteX433" fmla="*/ 2093884 w 4395438"/>
              <a:gd name="connsiteY433" fmla="*/ 2314098 h 3453324"/>
              <a:gd name="connsiteX434" fmla="*/ 1930979 w 4395438"/>
              <a:gd name="connsiteY434" fmla="*/ 2313388 h 3453324"/>
              <a:gd name="connsiteX435" fmla="*/ 2040531 w 4395438"/>
              <a:gd name="connsiteY435" fmla="*/ 2313388 h 3453324"/>
              <a:gd name="connsiteX436" fmla="*/ 2040531 w 4395438"/>
              <a:gd name="connsiteY436" fmla="*/ 2356781 h 3453324"/>
              <a:gd name="connsiteX437" fmla="*/ 1898968 w 4395438"/>
              <a:gd name="connsiteY437" fmla="*/ 2356781 h 3453324"/>
              <a:gd name="connsiteX438" fmla="*/ 1930979 w 4395438"/>
              <a:gd name="connsiteY438" fmla="*/ 2313388 h 3453324"/>
              <a:gd name="connsiteX439" fmla="*/ 1605882 w 4395438"/>
              <a:gd name="connsiteY439" fmla="*/ 2312676 h 3453324"/>
              <a:gd name="connsiteX440" fmla="*/ 1716145 w 4395438"/>
              <a:gd name="connsiteY440" fmla="*/ 2313388 h 3453324"/>
              <a:gd name="connsiteX441" fmla="*/ 1676308 w 4395438"/>
              <a:gd name="connsiteY441" fmla="*/ 2360338 h 3453324"/>
              <a:gd name="connsiteX442" fmla="*/ 1569602 w 4395438"/>
              <a:gd name="connsiteY442" fmla="*/ 2359627 h 3453324"/>
              <a:gd name="connsiteX443" fmla="*/ 1605882 w 4395438"/>
              <a:gd name="connsiteY443" fmla="*/ 2312676 h 3453324"/>
              <a:gd name="connsiteX444" fmla="*/ 1450091 w 4395438"/>
              <a:gd name="connsiteY444" fmla="*/ 2312676 h 3453324"/>
              <a:gd name="connsiteX445" fmla="*/ 1554664 w 4395438"/>
              <a:gd name="connsiteY445" fmla="*/ 2313388 h 3453324"/>
              <a:gd name="connsiteX446" fmla="*/ 1511269 w 4395438"/>
              <a:gd name="connsiteY446" fmla="*/ 2360338 h 3453324"/>
              <a:gd name="connsiteX447" fmla="*/ 1403140 w 4395438"/>
              <a:gd name="connsiteY447" fmla="*/ 2359626 h 3453324"/>
              <a:gd name="connsiteX448" fmla="*/ 1450091 w 4395438"/>
              <a:gd name="connsiteY448" fmla="*/ 2312676 h 3453324"/>
              <a:gd name="connsiteX449" fmla="*/ 1127126 w 4395438"/>
              <a:gd name="connsiteY449" fmla="*/ 2311964 h 3453324"/>
              <a:gd name="connsiteX450" fmla="*/ 1229564 w 4395438"/>
              <a:gd name="connsiteY450" fmla="*/ 2312676 h 3453324"/>
              <a:gd name="connsiteX451" fmla="*/ 1181191 w 4395438"/>
              <a:gd name="connsiteY451" fmla="*/ 2360337 h 3453324"/>
              <a:gd name="connsiteX452" fmla="*/ 1070928 w 4395438"/>
              <a:gd name="connsiteY452" fmla="*/ 2359626 h 3453324"/>
              <a:gd name="connsiteX453" fmla="*/ 1127126 w 4395438"/>
              <a:gd name="connsiteY453" fmla="*/ 2311964 h 3453324"/>
              <a:gd name="connsiteX454" fmla="*/ 1287185 w 4395438"/>
              <a:gd name="connsiteY454" fmla="*/ 2311964 h 3453324"/>
              <a:gd name="connsiteX455" fmla="*/ 1393180 w 4395438"/>
              <a:gd name="connsiteY455" fmla="*/ 2312676 h 3453324"/>
              <a:gd name="connsiteX456" fmla="*/ 1343384 w 4395438"/>
              <a:gd name="connsiteY456" fmla="*/ 2359626 h 3453324"/>
              <a:gd name="connsiteX457" fmla="*/ 1237389 w 4395438"/>
              <a:gd name="connsiteY457" fmla="*/ 2358914 h 3453324"/>
              <a:gd name="connsiteX458" fmla="*/ 1287185 w 4395438"/>
              <a:gd name="connsiteY458" fmla="*/ 2311964 h 3453324"/>
              <a:gd name="connsiteX459" fmla="*/ 990988 w 4395438"/>
              <a:gd name="connsiteY459" fmla="*/ 2308908 h 3453324"/>
              <a:gd name="connsiteX460" fmla="*/ 1065237 w 4395438"/>
              <a:gd name="connsiteY460" fmla="*/ 2315522 h 3453324"/>
              <a:gd name="connsiteX461" fmla="*/ 1016864 w 4395438"/>
              <a:gd name="connsiteY461" fmla="*/ 2360338 h 3453324"/>
              <a:gd name="connsiteX462" fmla="*/ 903755 w 4395438"/>
              <a:gd name="connsiteY462" fmla="*/ 2359627 h 3453324"/>
              <a:gd name="connsiteX463" fmla="*/ 990988 w 4395438"/>
              <a:gd name="connsiteY463" fmla="*/ 2308908 h 3453324"/>
              <a:gd name="connsiteX464" fmla="*/ 2012076 w 4395438"/>
              <a:gd name="connsiteY464" fmla="*/ 2271416 h 3453324"/>
              <a:gd name="connsiteX465" fmla="*/ 2115225 w 4395438"/>
              <a:gd name="connsiteY465" fmla="*/ 2271416 h 3453324"/>
              <a:gd name="connsiteX466" fmla="*/ 2127319 w 4395438"/>
              <a:gd name="connsiteY466" fmla="*/ 2284221 h 3453324"/>
              <a:gd name="connsiteX467" fmla="*/ 2115225 w 4395438"/>
              <a:gd name="connsiteY467" fmla="*/ 2300582 h 3453324"/>
              <a:gd name="connsiteX468" fmla="*/ 2061872 w 4395438"/>
              <a:gd name="connsiteY468" fmla="*/ 2301294 h 3453324"/>
              <a:gd name="connsiteX469" fmla="*/ 2012076 w 4395438"/>
              <a:gd name="connsiteY469" fmla="*/ 2300582 h 3453324"/>
              <a:gd name="connsiteX470" fmla="*/ 1997849 w 4395438"/>
              <a:gd name="connsiteY470" fmla="*/ 2286354 h 3453324"/>
              <a:gd name="connsiteX471" fmla="*/ 2012076 w 4395438"/>
              <a:gd name="connsiteY471" fmla="*/ 2271416 h 3453324"/>
              <a:gd name="connsiteX472" fmla="*/ 3397566 w 4395438"/>
              <a:gd name="connsiteY472" fmla="*/ 2271238 h 3453324"/>
              <a:gd name="connsiteX473" fmla="*/ 3467547 w 4395438"/>
              <a:gd name="connsiteY473" fmla="*/ 2294891 h 3453324"/>
              <a:gd name="connsiteX474" fmla="*/ 3323849 w 4395438"/>
              <a:gd name="connsiteY474" fmla="*/ 2272127 h 3453324"/>
              <a:gd name="connsiteX475" fmla="*/ 3397566 w 4395438"/>
              <a:gd name="connsiteY475" fmla="*/ 2271238 h 3453324"/>
              <a:gd name="connsiteX476" fmla="*/ 3222891 w 4395438"/>
              <a:gd name="connsiteY476" fmla="*/ 2270738 h 3453324"/>
              <a:gd name="connsiteX477" fmla="*/ 3316025 w 4395438"/>
              <a:gd name="connsiteY477" fmla="*/ 2304851 h 3453324"/>
              <a:gd name="connsiteX478" fmla="*/ 3170193 w 4395438"/>
              <a:gd name="connsiteY478" fmla="*/ 2279241 h 3453324"/>
              <a:gd name="connsiteX479" fmla="*/ 3222891 w 4395438"/>
              <a:gd name="connsiteY479" fmla="*/ 2270738 h 3453324"/>
              <a:gd name="connsiteX480" fmla="*/ 2464510 w 4395438"/>
              <a:gd name="connsiteY480" fmla="*/ 2270705 h 3453324"/>
              <a:gd name="connsiteX481" fmla="*/ 2553432 w 4395438"/>
              <a:gd name="connsiteY481" fmla="*/ 2271416 h 3453324"/>
              <a:gd name="connsiteX482" fmla="*/ 2579753 w 4395438"/>
              <a:gd name="connsiteY482" fmla="*/ 2290624 h 3453324"/>
              <a:gd name="connsiteX483" fmla="*/ 2573350 w 4395438"/>
              <a:gd name="connsiteY483" fmla="*/ 2302006 h 3453324"/>
              <a:gd name="connsiteX484" fmla="*/ 2464510 w 4395438"/>
              <a:gd name="connsiteY484" fmla="*/ 2301294 h 3453324"/>
              <a:gd name="connsiteX485" fmla="*/ 2443880 w 4395438"/>
              <a:gd name="connsiteY485" fmla="*/ 2283510 h 3453324"/>
              <a:gd name="connsiteX486" fmla="*/ 2464510 w 4395438"/>
              <a:gd name="connsiteY486" fmla="*/ 2270705 h 3453324"/>
              <a:gd name="connsiteX487" fmla="*/ 2313699 w 4395438"/>
              <a:gd name="connsiteY487" fmla="*/ 2270705 h 3453324"/>
              <a:gd name="connsiteX488" fmla="*/ 2406177 w 4395438"/>
              <a:gd name="connsiteY488" fmla="*/ 2271416 h 3453324"/>
              <a:gd name="connsiteX489" fmla="*/ 2429652 w 4395438"/>
              <a:gd name="connsiteY489" fmla="*/ 2292046 h 3453324"/>
              <a:gd name="connsiteX490" fmla="*/ 2423250 w 4395438"/>
              <a:gd name="connsiteY490" fmla="*/ 2302006 h 3453324"/>
              <a:gd name="connsiteX491" fmla="*/ 2313699 w 4395438"/>
              <a:gd name="connsiteY491" fmla="*/ 2301294 h 3453324"/>
              <a:gd name="connsiteX492" fmla="*/ 2295203 w 4395438"/>
              <a:gd name="connsiteY492" fmla="*/ 2285644 h 3453324"/>
              <a:gd name="connsiteX493" fmla="*/ 2313699 w 4395438"/>
              <a:gd name="connsiteY493" fmla="*/ 2270705 h 3453324"/>
              <a:gd name="connsiteX494" fmla="*/ 3074447 w 4395438"/>
              <a:gd name="connsiteY494" fmla="*/ 2270160 h 3453324"/>
              <a:gd name="connsiteX495" fmla="*/ 3169482 w 4395438"/>
              <a:gd name="connsiteY495" fmla="*/ 2306274 h 3453324"/>
              <a:gd name="connsiteX496" fmla="*/ 3023650 w 4395438"/>
              <a:gd name="connsiteY496" fmla="*/ 2279953 h 3453324"/>
              <a:gd name="connsiteX497" fmla="*/ 3074447 w 4395438"/>
              <a:gd name="connsiteY497" fmla="*/ 2270160 h 3453324"/>
              <a:gd name="connsiteX498" fmla="*/ 2213395 w 4395438"/>
              <a:gd name="connsiteY498" fmla="*/ 2269994 h 3453324"/>
              <a:gd name="connsiteX499" fmla="*/ 2258922 w 4395438"/>
              <a:gd name="connsiteY499" fmla="*/ 2270705 h 3453324"/>
              <a:gd name="connsiteX500" fmla="*/ 2278129 w 4395438"/>
              <a:gd name="connsiteY500" fmla="*/ 2285644 h 3453324"/>
              <a:gd name="connsiteX501" fmla="*/ 2260345 w 4395438"/>
              <a:gd name="connsiteY501" fmla="*/ 2301294 h 3453324"/>
              <a:gd name="connsiteX502" fmla="*/ 2165021 w 4395438"/>
              <a:gd name="connsiteY502" fmla="*/ 2301294 h 3453324"/>
              <a:gd name="connsiteX503" fmla="*/ 2145814 w 4395438"/>
              <a:gd name="connsiteY503" fmla="*/ 2286355 h 3453324"/>
              <a:gd name="connsiteX504" fmla="*/ 2167155 w 4395438"/>
              <a:gd name="connsiteY504" fmla="*/ 2270705 h 3453324"/>
              <a:gd name="connsiteX505" fmla="*/ 2213395 w 4395438"/>
              <a:gd name="connsiteY505" fmla="*/ 2269994 h 3453324"/>
              <a:gd name="connsiteX506" fmla="*/ 1975796 w 4395438"/>
              <a:gd name="connsiteY506" fmla="*/ 2269282 h 3453324"/>
              <a:gd name="connsiteX507" fmla="*/ 1984332 w 4395438"/>
              <a:gd name="connsiteY507" fmla="*/ 2279952 h 3453324"/>
              <a:gd name="connsiteX508" fmla="*/ 1962279 w 4395438"/>
              <a:gd name="connsiteY508" fmla="*/ 2299871 h 3453324"/>
              <a:gd name="connsiteX509" fmla="*/ 1849882 w 4395438"/>
              <a:gd name="connsiteY509" fmla="*/ 2300582 h 3453324"/>
              <a:gd name="connsiteX510" fmla="*/ 1844191 w 4395438"/>
              <a:gd name="connsiteY510" fmla="*/ 2288489 h 3453324"/>
              <a:gd name="connsiteX511" fmla="*/ 1869801 w 4395438"/>
              <a:gd name="connsiteY511" fmla="*/ 2269994 h 3453324"/>
              <a:gd name="connsiteX512" fmla="*/ 1975796 w 4395438"/>
              <a:gd name="connsiteY512" fmla="*/ 2269282 h 3453324"/>
              <a:gd name="connsiteX513" fmla="*/ 2938662 w 4395438"/>
              <a:gd name="connsiteY513" fmla="*/ 2269126 h 3453324"/>
              <a:gd name="connsiteX514" fmla="*/ 3020092 w 4395438"/>
              <a:gd name="connsiteY514" fmla="*/ 2297737 h 3453324"/>
              <a:gd name="connsiteX515" fmla="*/ 2886354 w 4395438"/>
              <a:gd name="connsiteY515" fmla="*/ 2275684 h 3453324"/>
              <a:gd name="connsiteX516" fmla="*/ 2938662 w 4395438"/>
              <a:gd name="connsiteY516" fmla="*/ 2269126 h 3453324"/>
              <a:gd name="connsiteX517" fmla="*/ 2787184 w 4395438"/>
              <a:gd name="connsiteY517" fmla="*/ 2268237 h 3453324"/>
              <a:gd name="connsiteX518" fmla="*/ 2871416 w 4395438"/>
              <a:gd name="connsiteY518" fmla="*/ 2298448 h 3453324"/>
              <a:gd name="connsiteX519" fmla="*/ 2741234 w 4395438"/>
              <a:gd name="connsiteY519" fmla="*/ 2276396 h 3453324"/>
              <a:gd name="connsiteX520" fmla="*/ 2787184 w 4395438"/>
              <a:gd name="connsiteY520" fmla="*/ 2268237 h 3453324"/>
              <a:gd name="connsiteX521" fmla="*/ 1762672 w 4395438"/>
              <a:gd name="connsiteY521" fmla="*/ 2267982 h 3453324"/>
              <a:gd name="connsiteX522" fmla="*/ 1838500 w 4395438"/>
              <a:gd name="connsiteY522" fmla="*/ 2271416 h 3453324"/>
              <a:gd name="connsiteX523" fmla="*/ 1810757 w 4395438"/>
              <a:gd name="connsiteY523" fmla="*/ 2299871 h 3453324"/>
              <a:gd name="connsiteX524" fmla="*/ 1697648 w 4395438"/>
              <a:gd name="connsiteY524" fmla="*/ 2301294 h 3453324"/>
              <a:gd name="connsiteX525" fmla="*/ 1762672 w 4395438"/>
              <a:gd name="connsiteY525" fmla="*/ 2267982 h 3453324"/>
              <a:gd name="connsiteX526" fmla="*/ 2650212 w 4395438"/>
              <a:gd name="connsiteY526" fmla="*/ 2267904 h 3453324"/>
              <a:gd name="connsiteX527" fmla="*/ 2722738 w 4395438"/>
              <a:gd name="connsiteY527" fmla="*/ 2296315 h 3453324"/>
              <a:gd name="connsiteX528" fmla="*/ 2593980 w 4395438"/>
              <a:gd name="connsiteY528" fmla="*/ 2273551 h 3453324"/>
              <a:gd name="connsiteX529" fmla="*/ 2650212 w 4395438"/>
              <a:gd name="connsiteY529" fmla="*/ 2267904 h 3453324"/>
              <a:gd name="connsiteX530" fmla="*/ 1531187 w 4395438"/>
              <a:gd name="connsiteY530" fmla="*/ 2267148 h 3453324"/>
              <a:gd name="connsiteX531" fmla="*/ 1396737 w 4395438"/>
              <a:gd name="connsiteY531" fmla="*/ 2291335 h 3453324"/>
              <a:gd name="connsiteX532" fmla="*/ 1531187 w 4395438"/>
              <a:gd name="connsiteY532" fmla="*/ 2267148 h 3453324"/>
              <a:gd name="connsiteX533" fmla="*/ 1624155 w 4395438"/>
              <a:gd name="connsiteY533" fmla="*/ 2267070 h 3453324"/>
              <a:gd name="connsiteX534" fmla="*/ 1689824 w 4395438"/>
              <a:gd name="connsiteY534" fmla="*/ 2272839 h 3453324"/>
              <a:gd name="connsiteX535" fmla="*/ 1661369 w 4395438"/>
              <a:gd name="connsiteY535" fmla="*/ 2299159 h 3453324"/>
              <a:gd name="connsiteX536" fmla="*/ 1546126 w 4395438"/>
              <a:gd name="connsiteY536" fmla="*/ 2300582 h 3453324"/>
              <a:gd name="connsiteX537" fmla="*/ 1624155 w 4395438"/>
              <a:gd name="connsiteY537" fmla="*/ 2267070 h 3453324"/>
              <a:gd name="connsiteX538" fmla="*/ 1323955 w 4395438"/>
              <a:gd name="connsiteY538" fmla="*/ 2265914 h 3453324"/>
              <a:gd name="connsiteX539" fmla="*/ 1381087 w 4395438"/>
              <a:gd name="connsiteY539" fmla="*/ 2272128 h 3453324"/>
              <a:gd name="connsiteX540" fmla="*/ 1245926 w 4395438"/>
              <a:gd name="connsiteY540" fmla="*/ 2297026 h 3453324"/>
              <a:gd name="connsiteX541" fmla="*/ 1323955 w 4395438"/>
              <a:gd name="connsiteY541" fmla="*/ 2265914 h 3453324"/>
              <a:gd name="connsiteX542" fmla="*/ 1080888 w 4395438"/>
              <a:gd name="connsiteY542" fmla="*/ 2265725 h 3453324"/>
              <a:gd name="connsiteX543" fmla="*/ 935056 w 4395438"/>
              <a:gd name="connsiteY543" fmla="*/ 2292047 h 3453324"/>
              <a:gd name="connsiteX544" fmla="*/ 1080888 w 4395438"/>
              <a:gd name="connsiteY544" fmla="*/ 2265725 h 3453324"/>
              <a:gd name="connsiteX545" fmla="*/ 1176634 w 4395438"/>
              <a:gd name="connsiteY545" fmla="*/ 2265592 h 3453324"/>
              <a:gd name="connsiteX546" fmla="*/ 1230987 w 4395438"/>
              <a:gd name="connsiteY546" fmla="*/ 2272128 h 3453324"/>
              <a:gd name="connsiteX547" fmla="*/ 1094403 w 4395438"/>
              <a:gd name="connsiteY547" fmla="*/ 2295603 h 3453324"/>
              <a:gd name="connsiteX548" fmla="*/ 1176634 w 4395438"/>
              <a:gd name="connsiteY548" fmla="*/ 2265592 h 3453324"/>
              <a:gd name="connsiteX549" fmla="*/ 853248 w 4395438"/>
              <a:gd name="connsiteY549" fmla="*/ 2230156 h 3453324"/>
              <a:gd name="connsiteX550" fmla="*/ 798474 w 4395438"/>
              <a:gd name="connsiteY550" fmla="*/ 2258611 h 3453324"/>
              <a:gd name="connsiteX551" fmla="*/ 552338 w 4395438"/>
              <a:gd name="connsiteY551" fmla="*/ 2637062 h 3453324"/>
              <a:gd name="connsiteX552" fmla="*/ 533843 w 4395438"/>
              <a:gd name="connsiteY552" fmla="*/ 2668362 h 3453324"/>
              <a:gd name="connsiteX553" fmla="*/ 3892237 w 4395438"/>
              <a:gd name="connsiteY553" fmla="*/ 2668362 h 3453324"/>
              <a:gd name="connsiteX554" fmla="*/ 3872319 w 4395438"/>
              <a:gd name="connsiteY554" fmla="*/ 2636351 h 3453324"/>
              <a:gd name="connsiteX555" fmla="*/ 3613379 w 4395438"/>
              <a:gd name="connsiteY555" fmla="*/ 2262879 h 3453324"/>
              <a:gd name="connsiteX556" fmla="*/ 3555046 w 4395438"/>
              <a:gd name="connsiteY556" fmla="*/ 2233002 h 3453324"/>
              <a:gd name="connsiteX557" fmla="*/ 853248 w 4395438"/>
              <a:gd name="connsiteY557" fmla="*/ 2230156 h 3453324"/>
              <a:gd name="connsiteX558" fmla="*/ 902332 w 4395438"/>
              <a:gd name="connsiteY558" fmla="*/ 2100686 h 3453324"/>
              <a:gd name="connsiteX559" fmla="*/ 2907696 w 4395438"/>
              <a:gd name="connsiteY559" fmla="*/ 2114203 h 3453324"/>
              <a:gd name="connsiteX560" fmla="*/ 3594171 w 4395438"/>
              <a:gd name="connsiteY560" fmla="*/ 2119182 h 3453324"/>
              <a:gd name="connsiteX561" fmla="*/ 3636143 w 4395438"/>
              <a:gd name="connsiteY561" fmla="*/ 2146214 h 3453324"/>
              <a:gd name="connsiteX562" fmla="*/ 3656061 w 4395438"/>
              <a:gd name="connsiteY562" fmla="*/ 2179649 h 3453324"/>
              <a:gd name="connsiteX563" fmla="*/ 4368858 w 4395438"/>
              <a:gd name="connsiteY563" fmla="*/ 3207584 h 3453324"/>
              <a:gd name="connsiteX564" fmla="*/ 4378105 w 4395438"/>
              <a:gd name="connsiteY564" fmla="*/ 3349859 h 3453324"/>
              <a:gd name="connsiteX565" fmla="*/ 4208798 w 4395438"/>
              <a:gd name="connsiteY565" fmla="*/ 3453008 h 3453324"/>
              <a:gd name="connsiteX566" fmla="*/ 3949147 w 4395438"/>
              <a:gd name="connsiteY566" fmla="*/ 3453008 h 3453324"/>
              <a:gd name="connsiteX567" fmla="*/ 2196322 w 4395438"/>
              <a:gd name="connsiteY567" fmla="*/ 3453008 h 3453324"/>
              <a:gd name="connsiteX568" fmla="*/ 198074 w 4395438"/>
              <a:gd name="connsiteY568" fmla="*/ 3453008 h 3453324"/>
              <a:gd name="connsiteX569" fmla="*/ 8137 w 4395438"/>
              <a:gd name="connsiteY569" fmla="*/ 3319270 h 3453324"/>
              <a:gd name="connsiteX570" fmla="*/ 40861 w 4395438"/>
              <a:gd name="connsiteY570" fmla="*/ 3136447 h 3453324"/>
              <a:gd name="connsiteX571" fmla="*/ 785669 w 4395438"/>
              <a:gd name="connsiteY571" fmla="*/ 2166844 h 3453324"/>
              <a:gd name="connsiteX572" fmla="*/ 796340 w 4395438"/>
              <a:gd name="connsiteY572" fmla="*/ 2152617 h 3453324"/>
              <a:gd name="connsiteX573" fmla="*/ 902332 w 4395438"/>
              <a:gd name="connsiteY573" fmla="*/ 2100686 h 3453324"/>
              <a:gd name="connsiteX574" fmla="*/ 945015 w 4395438"/>
              <a:gd name="connsiteY574" fmla="*/ 186380 h 3453324"/>
              <a:gd name="connsiteX575" fmla="*/ 875300 w 4395438"/>
              <a:gd name="connsiteY575" fmla="*/ 258228 h 3453324"/>
              <a:gd name="connsiteX576" fmla="*/ 875300 w 4395438"/>
              <a:gd name="connsiteY576" fmla="*/ 1759228 h 3453324"/>
              <a:gd name="connsiteX577" fmla="*/ 950706 w 4395438"/>
              <a:gd name="connsiteY577" fmla="*/ 1836056 h 3453324"/>
              <a:gd name="connsiteX578" fmla="*/ 2601805 w 4395438"/>
              <a:gd name="connsiteY578" fmla="*/ 1836056 h 3453324"/>
              <a:gd name="connsiteX579" fmla="*/ 3470393 w 4395438"/>
              <a:gd name="connsiteY579" fmla="*/ 1836056 h 3453324"/>
              <a:gd name="connsiteX580" fmla="*/ 3545798 w 4395438"/>
              <a:gd name="connsiteY580" fmla="*/ 1759228 h 3453324"/>
              <a:gd name="connsiteX581" fmla="*/ 3545798 w 4395438"/>
              <a:gd name="connsiteY581" fmla="*/ 258228 h 3453324"/>
              <a:gd name="connsiteX582" fmla="*/ 3476084 w 4395438"/>
              <a:gd name="connsiteY582" fmla="*/ 186380 h 3453324"/>
              <a:gd name="connsiteX583" fmla="*/ 2179961 w 4395438"/>
              <a:gd name="connsiteY583" fmla="*/ 186380 h 3453324"/>
              <a:gd name="connsiteX584" fmla="*/ 945015 w 4395438"/>
              <a:gd name="connsiteY584" fmla="*/ 186380 h 3453324"/>
              <a:gd name="connsiteX585" fmla="*/ 884548 w 4395438"/>
              <a:gd name="connsiteY585" fmla="*/ 0 h 3453324"/>
              <a:gd name="connsiteX586" fmla="*/ 2226200 w 4395438"/>
              <a:gd name="connsiteY586" fmla="*/ 711 h 3453324"/>
              <a:gd name="connsiteX587" fmla="*/ 3536550 w 4395438"/>
              <a:gd name="connsiteY587" fmla="*/ 0 h 3453324"/>
              <a:gd name="connsiteX588" fmla="*/ 3653215 w 4395438"/>
              <a:gd name="connsiteY588" fmla="*/ 114531 h 3453324"/>
              <a:gd name="connsiteX589" fmla="*/ 3653927 w 4395438"/>
              <a:gd name="connsiteY589" fmla="*/ 1885852 h 3453324"/>
              <a:gd name="connsiteX590" fmla="*/ 3537262 w 4395438"/>
              <a:gd name="connsiteY590" fmla="*/ 2001806 h 3453324"/>
              <a:gd name="connsiteX591" fmla="*/ 2283821 w 4395438"/>
              <a:gd name="connsiteY591" fmla="*/ 2001806 h 3453324"/>
              <a:gd name="connsiteX592" fmla="*/ 884548 w 4395438"/>
              <a:gd name="connsiteY592" fmla="*/ 2001806 h 3453324"/>
              <a:gd name="connsiteX593" fmla="*/ 767885 w 4395438"/>
              <a:gd name="connsiteY593" fmla="*/ 1885852 h 3453324"/>
              <a:gd name="connsiteX594" fmla="*/ 767885 w 4395438"/>
              <a:gd name="connsiteY594" fmla="*/ 114531 h 3453324"/>
              <a:gd name="connsiteX595" fmla="*/ 884548 w 4395438"/>
              <a:gd name="connsiteY595" fmla="*/ 0 h 345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</a:cxnLst>
            <a:rect l="l" t="t" r="r" b="b"/>
            <a:pathLst>
              <a:path w="4395438" h="3453324">
                <a:moveTo>
                  <a:pt x="3437669" y="3099455"/>
                </a:moveTo>
                <a:cubicBezTo>
                  <a:pt x="3408503" y="3098032"/>
                  <a:pt x="3402812" y="3111549"/>
                  <a:pt x="3410637" y="3138581"/>
                </a:cubicBezTo>
                <a:cubicBezTo>
                  <a:pt x="3461145" y="3138581"/>
                  <a:pt x="3510229" y="3138581"/>
                  <a:pt x="3558603" y="3138581"/>
                </a:cubicBezTo>
                <a:cubicBezTo>
                  <a:pt x="3563583" y="3111549"/>
                  <a:pt x="3554334" y="3100167"/>
                  <a:pt x="3529437" y="3100878"/>
                </a:cubicBezTo>
                <a:cubicBezTo>
                  <a:pt x="3498847" y="3101589"/>
                  <a:pt x="3468258" y="3101589"/>
                  <a:pt x="3437669" y="3099455"/>
                </a:cubicBezTo>
                <a:close/>
                <a:moveTo>
                  <a:pt x="878146" y="3097321"/>
                </a:moveTo>
                <a:cubicBezTo>
                  <a:pt x="853959" y="3096609"/>
                  <a:pt x="846134" y="3110126"/>
                  <a:pt x="841866" y="3133601"/>
                </a:cubicBezTo>
                <a:cubicBezTo>
                  <a:pt x="897353" y="3133601"/>
                  <a:pt x="949995" y="3133601"/>
                  <a:pt x="1002637" y="3133601"/>
                </a:cubicBezTo>
                <a:cubicBezTo>
                  <a:pt x="1006193" y="3100878"/>
                  <a:pt x="1006193" y="3100167"/>
                  <a:pt x="981295" y="3099455"/>
                </a:cubicBezTo>
                <a:cubicBezTo>
                  <a:pt x="947149" y="3098032"/>
                  <a:pt x="913003" y="3098744"/>
                  <a:pt x="878146" y="3097321"/>
                </a:cubicBezTo>
                <a:close/>
                <a:moveTo>
                  <a:pt x="2575340" y="2971397"/>
                </a:moveTo>
                <a:cubicBezTo>
                  <a:pt x="2567926" y="2971097"/>
                  <a:pt x="2558411" y="2972475"/>
                  <a:pt x="2546318" y="2974965"/>
                </a:cubicBezTo>
                <a:cubicBezTo>
                  <a:pt x="2547029" y="2990615"/>
                  <a:pt x="2548452" y="3006976"/>
                  <a:pt x="2549163" y="3022627"/>
                </a:cubicBezTo>
                <a:cubicBezTo>
                  <a:pt x="2442457" y="3022627"/>
                  <a:pt x="2337885" y="3022627"/>
                  <a:pt x="2233313" y="3022627"/>
                </a:cubicBezTo>
                <a:cubicBezTo>
                  <a:pt x="2232602" y="3003420"/>
                  <a:pt x="2231891" y="2988481"/>
                  <a:pt x="2230468" y="2972831"/>
                </a:cubicBezTo>
                <a:cubicBezTo>
                  <a:pt x="2214818" y="2972831"/>
                  <a:pt x="2201301" y="2972831"/>
                  <a:pt x="2187074" y="2972831"/>
                </a:cubicBezTo>
                <a:cubicBezTo>
                  <a:pt x="2184940" y="2989192"/>
                  <a:pt x="2183517" y="3003420"/>
                  <a:pt x="2182805" y="3020493"/>
                </a:cubicBezTo>
                <a:cubicBezTo>
                  <a:pt x="2073254" y="3020493"/>
                  <a:pt x="1967260" y="3020493"/>
                  <a:pt x="1860554" y="3020493"/>
                </a:cubicBezTo>
                <a:cubicBezTo>
                  <a:pt x="1861265" y="3010533"/>
                  <a:pt x="1861976" y="3003420"/>
                  <a:pt x="1862687" y="2996306"/>
                </a:cubicBezTo>
                <a:cubicBezTo>
                  <a:pt x="1863399" y="2988481"/>
                  <a:pt x="1864110" y="2980656"/>
                  <a:pt x="1864822" y="2973542"/>
                </a:cubicBezTo>
                <a:cubicBezTo>
                  <a:pt x="1821428" y="2967851"/>
                  <a:pt x="1816448" y="2974253"/>
                  <a:pt x="1818582" y="3034720"/>
                </a:cubicBezTo>
                <a:cubicBezTo>
                  <a:pt x="2078234" y="3034720"/>
                  <a:pt x="2337885" y="3034720"/>
                  <a:pt x="2598248" y="3034720"/>
                </a:cubicBezTo>
                <a:cubicBezTo>
                  <a:pt x="2600916" y="2988304"/>
                  <a:pt x="2597581" y="2972297"/>
                  <a:pt x="2575340" y="2971397"/>
                </a:cubicBezTo>
                <a:close/>
                <a:moveTo>
                  <a:pt x="2524266" y="2757996"/>
                </a:moveTo>
                <a:cubicBezTo>
                  <a:pt x="2537070" y="2813483"/>
                  <a:pt x="2549875" y="2869682"/>
                  <a:pt x="2563391" y="2928726"/>
                </a:cubicBezTo>
                <a:cubicBezTo>
                  <a:pt x="2332906" y="2928726"/>
                  <a:pt x="2105266" y="2928726"/>
                  <a:pt x="1871224" y="2928726"/>
                </a:cubicBezTo>
                <a:cubicBezTo>
                  <a:pt x="1883317" y="2873950"/>
                  <a:pt x="1893277" y="2822020"/>
                  <a:pt x="1906081" y="2771512"/>
                </a:cubicBezTo>
                <a:cubicBezTo>
                  <a:pt x="1907505" y="2765822"/>
                  <a:pt x="1919598" y="2758708"/>
                  <a:pt x="1927422" y="2758708"/>
                </a:cubicBezTo>
                <a:cubicBezTo>
                  <a:pt x="2124473" y="2757996"/>
                  <a:pt x="2322235" y="2757996"/>
                  <a:pt x="2524266" y="2757996"/>
                </a:cubicBezTo>
                <a:close/>
                <a:moveTo>
                  <a:pt x="2431075" y="2735943"/>
                </a:moveTo>
                <a:cubicBezTo>
                  <a:pt x="2254655" y="2736654"/>
                  <a:pt x="2078234" y="2737366"/>
                  <a:pt x="1901813" y="2738789"/>
                </a:cubicBezTo>
                <a:cubicBezTo>
                  <a:pt x="1888297" y="2738789"/>
                  <a:pt x="1865533" y="2744480"/>
                  <a:pt x="1863399" y="2752304"/>
                </a:cubicBezTo>
                <a:cubicBezTo>
                  <a:pt x="1846326" y="2814905"/>
                  <a:pt x="1833521" y="2878218"/>
                  <a:pt x="1818582" y="2945798"/>
                </a:cubicBezTo>
                <a:cubicBezTo>
                  <a:pt x="2086770" y="2946510"/>
                  <a:pt x="2349267" y="2946510"/>
                  <a:pt x="2618166" y="2946510"/>
                </a:cubicBezTo>
                <a:cubicBezTo>
                  <a:pt x="2602516" y="2878929"/>
                  <a:pt x="2588289" y="2814194"/>
                  <a:pt x="2571927" y="2750882"/>
                </a:cubicBezTo>
                <a:cubicBezTo>
                  <a:pt x="2570505" y="2744480"/>
                  <a:pt x="2554143" y="2737366"/>
                  <a:pt x="2544895" y="2736654"/>
                </a:cubicBezTo>
                <a:cubicBezTo>
                  <a:pt x="2507192" y="2735231"/>
                  <a:pt x="2469490" y="2735943"/>
                  <a:pt x="2431075" y="2735943"/>
                </a:cubicBezTo>
                <a:close/>
                <a:moveTo>
                  <a:pt x="3009422" y="2574372"/>
                </a:moveTo>
                <a:cubicBezTo>
                  <a:pt x="3038588" y="2574283"/>
                  <a:pt x="3067755" y="2574817"/>
                  <a:pt x="3096921" y="2577307"/>
                </a:cubicBezTo>
                <a:cubicBezTo>
                  <a:pt x="3111149" y="2578729"/>
                  <a:pt x="3122531" y="2606473"/>
                  <a:pt x="3136047" y="2622124"/>
                </a:cubicBezTo>
                <a:cubicBezTo>
                  <a:pt x="3133201" y="2624969"/>
                  <a:pt x="3131067" y="2628526"/>
                  <a:pt x="3128933" y="2632794"/>
                </a:cubicBezTo>
                <a:cubicBezTo>
                  <a:pt x="3069178" y="2632794"/>
                  <a:pt x="3010133" y="2635639"/>
                  <a:pt x="2951090" y="2630660"/>
                </a:cubicBezTo>
                <a:cubicBezTo>
                  <a:pt x="2937573" y="2629237"/>
                  <a:pt x="2926903" y="2600071"/>
                  <a:pt x="2914809" y="2583709"/>
                </a:cubicBezTo>
                <a:cubicBezTo>
                  <a:pt x="2916944" y="2580864"/>
                  <a:pt x="2919789" y="2578018"/>
                  <a:pt x="2921923" y="2575173"/>
                </a:cubicBezTo>
                <a:cubicBezTo>
                  <a:pt x="2951089" y="2575173"/>
                  <a:pt x="2980256" y="2574461"/>
                  <a:pt x="3009422" y="2574372"/>
                </a:cubicBezTo>
                <a:close/>
                <a:moveTo>
                  <a:pt x="1309949" y="2573750"/>
                </a:moveTo>
                <a:cubicBezTo>
                  <a:pt x="1349075" y="2573750"/>
                  <a:pt x="1387489" y="2573750"/>
                  <a:pt x="1426615" y="2573750"/>
                </a:cubicBezTo>
                <a:cubicBezTo>
                  <a:pt x="1419501" y="2632794"/>
                  <a:pt x="1417367" y="2634928"/>
                  <a:pt x="1364014" y="2634928"/>
                </a:cubicBezTo>
                <a:cubicBezTo>
                  <a:pt x="1326311" y="2634928"/>
                  <a:pt x="1288608" y="2634928"/>
                  <a:pt x="1248060" y="2634928"/>
                </a:cubicBezTo>
                <a:cubicBezTo>
                  <a:pt x="1257308" y="2575884"/>
                  <a:pt x="1260153" y="2573750"/>
                  <a:pt x="1309949" y="2573750"/>
                </a:cubicBezTo>
                <a:close/>
                <a:moveTo>
                  <a:pt x="1128549" y="2573750"/>
                </a:moveTo>
                <a:cubicBezTo>
                  <a:pt x="1166964" y="2573039"/>
                  <a:pt x="1203955" y="2573750"/>
                  <a:pt x="1244503" y="2573750"/>
                </a:cubicBezTo>
                <a:cubicBezTo>
                  <a:pt x="1228141" y="2635640"/>
                  <a:pt x="1228141" y="2635640"/>
                  <a:pt x="1172654" y="2635640"/>
                </a:cubicBezTo>
                <a:cubicBezTo>
                  <a:pt x="1135663" y="2635640"/>
                  <a:pt x="1097960" y="2635640"/>
                  <a:pt x="1059546" y="2635640"/>
                </a:cubicBezTo>
                <a:cubicBezTo>
                  <a:pt x="1072351" y="2577307"/>
                  <a:pt x="1075908" y="2574462"/>
                  <a:pt x="1128549" y="2573750"/>
                </a:cubicBezTo>
                <a:close/>
                <a:moveTo>
                  <a:pt x="2633017" y="2573661"/>
                </a:moveTo>
                <a:cubicBezTo>
                  <a:pt x="2659071" y="2573572"/>
                  <a:pt x="2683613" y="2574106"/>
                  <a:pt x="2707800" y="2576596"/>
                </a:cubicBezTo>
                <a:cubicBezTo>
                  <a:pt x="2719181" y="2578018"/>
                  <a:pt x="2727718" y="2605762"/>
                  <a:pt x="2737677" y="2620701"/>
                </a:cubicBezTo>
                <a:cubicBezTo>
                  <a:pt x="2734832" y="2624969"/>
                  <a:pt x="2731986" y="2629237"/>
                  <a:pt x="2729852" y="2633506"/>
                </a:cubicBezTo>
                <a:cubicBezTo>
                  <a:pt x="2680768" y="2633506"/>
                  <a:pt x="2631682" y="2636351"/>
                  <a:pt x="2582598" y="2631372"/>
                </a:cubicBezTo>
                <a:cubicBezTo>
                  <a:pt x="2571216" y="2629949"/>
                  <a:pt x="2563391" y="2600782"/>
                  <a:pt x="2549163" y="2574462"/>
                </a:cubicBezTo>
                <a:cubicBezTo>
                  <a:pt x="2579397" y="2574462"/>
                  <a:pt x="2606962" y="2573750"/>
                  <a:pt x="2633017" y="2573661"/>
                </a:cubicBezTo>
                <a:close/>
                <a:moveTo>
                  <a:pt x="3206117" y="2573394"/>
                </a:moveTo>
                <a:cubicBezTo>
                  <a:pt x="3230481" y="2573216"/>
                  <a:pt x="3254846" y="2573749"/>
                  <a:pt x="3279033" y="2576595"/>
                </a:cubicBezTo>
                <a:cubicBezTo>
                  <a:pt x="3293260" y="2578018"/>
                  <a:pt x="3304642" y="2605762"/>
                  <a:pt x="3316735" y="2621412"/>
                </a:cubicBezTo>
                <a:cubicBezTo>
                  <a:pt x="3314601" y="2624968"/>
                  <a:pt x="3312467" y="2628526"/>
                  <a:pt x="3310332" y="2632082"/>
                </a:cubicBezTo>
                <a:cubicBezTo>
                  <a:pt x="3263382" y="2632082"/>
                  <a:pt x="3215720" y="2636350"/>
                  <a:pt x="3170192" y="2629948"/>
                </a:cubicBezTo>
                <a:cubicBezTo>
                  <a:pt x="3153830" y="2627814"/>
                  <a:pt x="3141026" y="2600782"/>
                  <a:pt x="3126087" y="2585843"/>
                </a:cubicBezTo>
                <a:cubicBezTo>
                  <a:pt x="3128221" y="2582286"/>
                  <a:pt x="3131067" y="2578729"/>
                  <a:pt x="3133201" y="2574461"/>
                </a:cubicBezTo>
                <a:cubicBezTo>
                  <a:pt x="3157387" y="2574461"/>
                  <a:pt x="3181752" y="2573572"/>
                  <a:pt x="3206117" y="2573394"/>
                </a:cubicBezTo>
                <a:close/>
                <a:moveTo>
                  <a:pt x="3560737" y="2573128"/>
                </a:moveTo>
                <a:cubicBezTo>
                  <a:pt x="3585279" y="2572861"/>
                  <a:pt x="3608399" y="2573395"/>
                  <a:pt x="3631163" y="2576596"/>
                </a:cubicBezTo>
                <a:cubicBezTo>
                  <a:pt x="3648948" y="2578730"/>
                  <a:pt x="3663175" y="2605051"/>
                  <a:pt x="3679536" y="2620702"/>
                </a:cubicBezTo>
                <a:cubicBezTo>
                  <a:pt x="3678113" y="2623547"/>
                  <a:pt x="3676691" y="2627104"/>
                  <a:pt x="3674556" y="2629949"/>
                </a:cubicBezTo>
                <a:cubicBezTo>
                  <a:pt x="3624049" y="2629949"/>
                  <a:pt x="3572830" y="2633506"/>
                  <a:pt x="3523034" y="2627815"/>
                </a:cubicBezTo>
                <a:cubicBezTo>
                  <a:pt x="3510229" y="2625681"/>
                  <a:pt x="3499559" y="2597226"/>
                  <a:pt x="3481774" y="2574462"/>
                </a:cubicBezTo>
                <a:cubicBezTo>
                  <a:pt x="3510229" y="2574462"/>
                  <a:pt x="3536194" y="2573395"/>
                  <a:pt x="3560737" y="2573128"/>
                </a:cubicBezTo>
                <a:close/>
                <a:moveTo>
                  <a:pt x="1497752" y="2573039"/>
                </a:moveTo>
                <a:cubicBezTo>
                  <a:pt x="1535455" y="2573039"/>
                  <a:pt x="1572447" y="2573039"/>
                  <a:pt x="1610149" y="2573039"/>
                </a:cubicBezTo>
                <a:cubicBezTo>
                  <a:pt x="1608015" y="2632795"/>
                  <a:pt x="1605170" y="2634929"/>
                  <a:pt x="1551817" y="2634929"/>
                </a:cubicBezTo>
                <a:cubicBezTo>
                  <a:pt x="1512692" y="2634929"/>
                  <a:pt x="1474277" y="2634929"/>
                  <a:pt x="1432306" y="2634929"/>
                </a:cubicBezTo>
                <a:cubicBezTo>
                  <a:pt x="1447245" y="2573751"/>
                  <a:pt x="1447245" y="2573751"/>
                  <a:pt x="1497752" y="2573039"/>
                </a:cubicBezTo>
                <a:close/>
                <a:moveTo>
                  <a:pt x="812699" y="2573039"/>
                </a:moveTo>
                <a:cubicBezTo>
                  <a:pt x="894508" y="2573039"/>
                  <a:pt x="975604" y="2573039"/>
                  <a:pt x="1058124" y="2573039"/>
                </a:cubicBezTo>
                <a:cubicBezTo>
                  <a:pt x="1046030" y="2629949"/>
                  <a:pt x="1041050" y="2634929"/>
                  <a:pt x="991254" y="2634929"/>
                </a:cubicBezTo>
                <a:cubicBezTo>
                  <a:pt x="917983" y="2634929"/>
                  <a:pt x="844000" y="2634929"/>
                  <a:pt x="770731" y="2634929"/>
                </a:cubicBezTo>
                <a:cubicBezTo>
                  <a:pt x="759348" y="2634929"/>
                  <a:pt x="747965" y="2634217"/>
                  <a:pt x="735872" y="2633506"/>
                </a:cubicBezTo>
                <a:cubicBezTo>
                  <a:pt x="754368" y="2577307"/>
                  <a:pt x="759348" y="2573039"/>
                  <a:pt x="812699" y="2573039"/>
                </a:cubicBezTo>
                <a:close/>
                <a:moveTo>
                  <a:pt x="2811838" y="2572683"/>
                </a:moveTo>
                <a:cubicBezTo>
                  <a:pt x="2836914" y="2572505"/>
                  <a:pt x="2860389" y="2573038"/>
                  <a:pt x="2883509" y="2575884"/>
                </a:cubicBezTo>
                <a:cubicBezTo>
                  <a:pt x="2897736" y="2578018"/>
                  <a:pt x="2908407" y="2605762"/>
                  <a:pt x="2921211" y="2621412"/>
                </a:cubicBezTo>
                <a:cubicBezTo>
                  <a:pt x="2919077" y="2624969"/>
                  <a:pt x="2916943" y="2628526"/>
                  <a:pt x="2914808" y="2631371"/>
                </a:cubicBezTo>
                <a:cubicBezTo>
                  <a:pt x="2864301" y="2631371"/>
                  <a:pt x="2813794" y="2634217"/>
                  <a:pt x="2763998" y="2629237"/>
                </a:cubicBezTo>
                <a:cubicBezTo>
                  <a:pt x="2752616" y="2627815"/>
                  <a:pt x="2744791" y="2597937"/>
                  <a:pt x="2730563" y="2573750"/>
                </a:cubicBezTo>
                <a:cubicBezTo>
                  <a:pt x="2760085" y="2573750"/>
                  <a:pt x="2786762" y="2572861"/>
                  <a:pt x="2811838" y="2572683"/>
                </a:cubicBezTo>
                <a:close/>
                <a:moveTo>
                  <a:pt x="3382004" y="2572416"/>
                </a:moveTo>
                <a:cubicBezTo>
                  <a:pt x="3404412" y="2572149"/>
                  <a:pt x="3426643" y="2572683"/>
                  <a:pt x="3448339" y="2575884"/>
                </a:cubicBezTo>
                <a:cubicBezTo>
                  <a:pt x="3466836" y="2578729"/>
                  <a:pt x="3482486" y="2604339"/>
                  <a:pt x="3499559" y="2619278"/>
                </a:cubicBezTo>
                <a:cubicBezTo>
                  <a:pt x="3497424" y="2622835"/>
                  <a:pt x="3495291" y="2626392"/>
                  <a:pt x="3493156" y="2630660"/>
                </a:cubicBezTo>
                <a:cubicBezTo>
                  <a:pt x="3443360" y="2630660"/>
                  <a:pt x="3393564" y="2634217"/>
                  <a:pt x="3343768" y="2628525"/>
                </a:cubicBezTo>
                <a:cubicBezTo>
                  <a:pt x="3330252" y="2627103"/>
                  <a:pt x="3318870" y="2599359"/>
                  <a:pt x="3306776" y="2582998"/>
                </a:cubicBezTo>
                <a:cubicBezTo>
                  <a:pt x="3310333" y="2579441"/>
                  <a:pt x="3312467" y="2576595"/>
                  <a:pt x="3314602" y="2573750"/>
                </a:cubicBezTo>
                <a:cubicBezTo>
                  <a:pt x="3337010" y="2573750"/>
                  <a:pt x="3359596" y="2572683"/>
                  <a:pt x="3382004" y="2572416"/>
                </a:cubicBezTo>
                <a:close/>
                <a:moveTo>
                  <a:pt x="1677731" y="2572327"/>
                </a:moveTo>
                <a:cubicBezTo>
                  <a:pt x="1951609" y="2572327"/>
                  <a:pt x="2225488" y="2572327"/>
                  <a:pt x="2499367" y="2573039"/>
                </a:cubicBezTo>
                <a:cubicBezTo>
                  <a:pt x="2545606" y="2573039"/>
                  <a:pt x="2548452" y="2576595"/>
                  <a:pt x="2544895" y="2631372"/>
                </a:cubicBezTo>
                <a:cubicBezTo>
                  <a:pt x="2237582" y="2631372"/>
                  <a:pt x="1930980" y="2631372"/>
                  <a:pt x="1623666" y="2631372"/>
                </a:cubicBezTo>
                <a:cubicBezTo>
                  <a:pt x="1625089" y="2575884"/>
                  <a:pt x="1627223" y="2572327"/>
                  <a:pt x="1677731" y="2572327"/>
                </a:cubicBezTo>
                <a:close/>
                <a:moveTo>
                  <a:pt x="2263902" y="2505458"/>
                </a:moveTo>
                <a:cubicBezTo>
                  <a:pt x="2323658" y="2505458"/>
                  <a:pt x="2374166" y="2505458"/>
                  <a:pt x="2426096" y="2505458"/>
                </a:cubicBezTo>
                <a:cubicBezTo>
                  <a:pt x="2428941" y="2521108"/>
                  <a:pt x="2431076" y="2536047"/>
                  <a:pt x="2434632" y="2557388"/>
                </a:cubicBezTo>
                <a:cubicBezTo>
                  <a:pt x="2382702" y="2557388"/>
                  <a:pt x="2333617" y="2559522"/>
                  <a:pt x="2285243" y="2555254"/>
                </a:cubicBezTo>
                <a:cubicBezTo>
                  <a:pt x="2278130" y="2554543"/>
                  <a:pt x="2272439" y="2526799"/>
                  <a:pt x="2263902" y="2505458"/>
                </a:cubicBezTo>
                <a:close/>
                <a:moveTo>
                  <a:pt x="2698462" y="2504213"/>
                </a:moveTo>
                <a:cubicBezTo>
                  <a:pt x="2723271" y="2504213"/>
                  <a:pt x="2747991" y="2504747"/>
                  <a:pt x="2772533" y="2506881"/>
                </a:cubicBezTo>
                <a:cubicBezTo>
                  <a:pt x="2780359" y="2507592"/>
                  <a:pt x="2786050" y="2535336"/>
                  <a:pt x="2796721" y="2558100"/>
                </a:cubicBezTo>
                <a:cubicBezTo>
                  <a:pt x="2741945" y="2558100"/>
                  <a:pt x="2697840" y="2560945"/>
                  <a:pt x="2654446" y="2555965"/>
                </a:cubicBezTo>
                <a:cubicBezTo>
                  <a:pt x="2640930" y="2554542"/>
                  <a:pt x="2629548" y="2531068"/>
                  <a:pt x="2616743" y="2518263"/>
                </a:cubicBezTo>
                <a:cubicBezTo>
                  <a:pt x="2618878" y="2513995"/>
                  <a:pt x="2621723" y="2509015"/>
                  <a:pt x="2623857" y="2504746"/>
                </a:cubicBezTo>
                <a:cubicBezTo>
                  <a:pt x="2648755" y="2504746"/>
                  <a:pt x="2673653" y="2504213"/>
                  <a:pt x="2698462" y="2504213"/>
                </a:cubicBezTo>
                <a:close/>
                <a:moveTo>
                  <a:pt x="3520100" y="2503680"/>
                </a:moveTo>
                <a:cubicBezTo>
                  <a:pt x="3543308" y="2503502"/>
                  <a:pt x="3566428" y="2504036"/>
                  <a:pt x="3589192" y="2506882"/>
                </a:cubicBezTo>
                <a:cubicBezTo>
                  <a:pt x="3604842" y="2509015"/>
                  <a:pt x="3617647" y="2533202"/>
                  <a:pt x="3632586" y="2547429"/>
                </a:cubicBezTo>
                <a:cubicBezTo>
                  <a:pt x="3629739" y="2550275"/>
                  <a:pt x="3627606" y="2554543"/>
                  <a:pt x="3626183" y="2558100"/>
                </a:cubicBezTo>
                <a:cubicBezTo>
                  <a:pt x="3580655" y="2558100"/>
                  <a:pt x="3534416" y="2561657"/>
                  <a:pt x="3490311" y="2555966"/>
                </a:cubicBezTo>
                <a:cubicBezTo>
                  <a:pt x="3473949" y="2553831"/>
                  <a:pt x="3460433" y="2528934"/>
                  <a:pt x="3445494" y="2514706"/>
                </a:cubicBezTo>
                <a:cubicBezTo>
                  <a:pt x="3446917" y="2511149"/>
                  <a:pt x="3449051" y="2507593"/>
                  <a:pt x="3450474" y="2504747"/>
                </a:cubicBezTo>
                <a:cubicBezTo>
                  <a:pt x="3473594" y="2504747"/>
                  <a:pt x="3496891" y="2503858"/>
                  <a:pt x="3520100" y="2503680"/>
                </a:cubicBezTo>
                <a:close/>
                <a:moveTo>
                  <a:pt x="2450993" y="2503324"/>
                </a:moveTo>
                <a:cubicBezTo>
                  <a:pt x="2495810" y="2503324"/>
                  <a:pt x="2540627" y="2501901"/>
                  <a:pt x="2585443" y="2504035"/>
                </a:cubicBezTo>
                <a:cubicBezTo>
                  <a:pt x="2618166" y="2505458"/>
                  <a:pt x="2606784" y="2533913"/>
                  <a:pt x="2612475" y="2558099"/>
                </a:cubicBezTo>
                <a:cubicBezTo>
                  <a:pt x="2562679" y="2558099"/>
                  <a:pt x="2515729" y="2560944"/>
                  <a:pt x="2469489" y="2555965"/>
                </a:cubicBezTo>
                <a:cubicBezTo>
                  <a:pt x="2458819" y="2554543"/>
                  <a:pt x="2450282" y="2528222"/>
                  <a:pt x="2441034" y="2513283"/>
                </a:cubicBezTo>
                <a:cubicBezTo>
                  <a:pt x="2444591" y="2509727"/>
                  <a:pt x="2448148" y="2506881"/>
                  <a:pt x="2450993" y="2503324"/>
                </a:cubicBezTo>
                <a:close/>
                <a:moveTo>
                  <a:pt x="3345102" y="2502969"/>
                </a:moveTo>
                <a:cubicBezTo>
                  <a:pt x="3367777" y="2502791"/>
                  <a:pt x="3390363" y="2503325"/>
                  <a:pt x="3412771" y="2506171"/>
                </a:cubicBezTo>
                <a:cubicBezTo>
                  <a:pt x="3428421" y="2508304"/>
                  <a:pt x="3440515" y="2533202"/>
                  <a:pt x="3454030" y="2547429"/>
                </a:cubicBezTo>
                <a:cubicBezTo>
                  <a:pt x="3451896" y="2550275"/>
                  <a:pt x="3449762" y="2553832"/>
                  <a:pt x="3447628" y="2558100"/>
                </a:cubicBezTo>
                <a:cubicBezTo>
                  <a:pt x="3402811" y="2558100"/>
                  <a:pt x="3357995" y="2561657"/>
                  <a:pt x="3313890" y="2555967"/>
                </a:cubicBezTo>
                <a:cubicBezTo>
                  <a:pt x="3298240" y="2553832"/>
                  <a:pt x="3284724" y="2529645"/>
                  <a:pt x="3270496" y="2516129"/>
                </a:cubicBezTo>
                <a:cubicBezTo>
                  <a:pt x="3272631" y="2511861"/>
                  <a:pt x="3274764" y="2508304"/>
                  <a:pt x="3276899" y="2504036"/>
                </a:cubicBezTo>
                <a:cubicBezTo>
                  <a:pt x="3299663" y="2504036"/>
                  <a:pt x="3322427" y="2503147"/>
                  <a:pt x="3345102" y="2502969"/>
                </a:cubicBezTo>
                <a:close/>
                <a:moveTo>
                  <a:pt x="3106969" y="2502791"/>
                </a:moveTo>
                <a:cubicBezTo>
                  <a:pt x="3149741" y="2502791"/>
                  <a:pt x="3192245" y="2503325"/>
                  <a:pt x="3234928" y="2505459"/>
                </a:cubicBezTo>
                <a:cubicBezTo>
                  <a:pt x="3249866" y="2506170"/>
                  <a:pt x="3264094" y="2531779"/>
                  <a:pt x="3278321" y="2546007"/>
                </a:cubicBezTo>
                <a:cubicBezTo>
                  <a:pt x="3276187" y="2550275"/>
                  <a:pt x="3274053" y="2554543"/>
                  <a:pt x="3271919" y="2558100"/>
                </a:cubicBezTo>
                <a:cubicBezTo>
                  <a:pt x="3242041" y="2558100"/>
                  <a:pt x="3212164" y="2558100"/>
                  <a:pt x="3181574" y="2558100"/>
                </a:cubicBezTo>
                <a:cubicBezTo>
                  <a:pt x="3131778" y="2558100"/>
                  <a:pt x="3081982" y="2558100"/>
                  <a:pt x="3032897" y="2558100"/>
                </a:cubicBezTo>
                <a:cubicBezTo>
                  <a:pt x="2987369" y="2558100"/>
                  <a:pt x="2985947" y="2557389"/>
                  <a:pt x="2977410" y="2503324"/>
                </a:cubicBezTo>
                <a:cubicBezTo>
                  <a:pt x="3021160" y="2503324"/>
                  <a:pt x="3064198" y="2502791"/>
                  <a:pt x="3106969" y="2502791"/>
                </a:cubicBezTo>
                <a:close/>
                <a:moveTo>
                  <a:pt x="2165555" y="2502791"/>
                </a:moveTo>
                <a:cubicBezTo>
                  <a:pt x="2189920" y="2502791"/>
                  <a:pt x="2213751" y="2503325"/>
                  <a:pt x="2237582" y="2505459"/>
                </a:cubicBezTo>
                <a:cubicBezTo>
                  <a:pt x="2246118" y="2506882"/>
                  <a:pt x="2251098" y="2534625"/>
                  <a:pt x="2261769" y="2558100"/>
                </a:cubicBezTo>
                <a:cubicBezTo>
                  <a:pt x="2202013" y="2558100"/>
                  <a:pt x="2156485" y="2560234"/>
                  <a:pt x="2110246" y="2557389"/>
                </a:cubicBezTo>
                <a:cubicBezTo>
                  <a:pt x="2071120" y="2555255"/>
                  <a:pt x="2097441" y="2526088"/>
                  <a:pt x="2090327" y="2503324"/>
                </a:cubicBezTo>
                <a:cubicBezTo>
                  <a:pt x="2116292" y="2503324"/>
                  <a:pt x="2141190" y="2502791"/>
                  <a:pt x="2165555" y="2502791"/>
                </a:cubicBezTo>
                <a:close/>
                <a:moveTo>
                  <a:pt x="1957301" y="2502613"/>
                </a:moveTo>
                <a:cubicBezTo>
                  <a:pt x="1994291" y="2502613"/>
                  <a:pt x="2031994" y="2502613"/>
                  <a:pt x="2068274" y="2502613"/>
                </a:cubicBezTo>
                <a:cubicBezTo>
                  <a:pt x="2077522" y="2556677"/>
                  <a:pt x="2076810" y="2558811"/>
                  <a:pt x="2028438" y="2558811"/>
                </a:cubicBezTo>
                <a:cubicBezTo>
                  <a:pt x="1990023" y="2558811"/>
                  <a:pt x="1951609" y="2558811"/>
                  <a:pt x="1913195" y="2558811"/>
                </a:cubicBezTo>
                <a:cubicBezTo>
                  <a:pt x="1908927" y="2504747"/>
                  <a:pt x="1910349" y="2503325"/>
                  <a:pt x="1957301" y="2502613"/>
                </a:cubicBezTo>
                <a:close/>
                <a:moveTo>
                  <a:pt x="1775900" y="2502613"/>
                </a:moveTo>
                <a:cubicBezTo>
                  <a:pt x="1813602" y="2502613"/>
                  <a:pt x="1851305" y="2502613"/>
                  <a:pt x="1891142" y="2502613"/>
                </a:cubicBezTo>
                <a:cubicBezTo>
                  <a:pt x="1895410" y="2557388"/>
                  <a:pt x="1894698" y="2558100"/>
                  <a:pt x="1846326" y="2558100"/>
                </a:cubicBezTo>
                <a:cubicBezTo>
                  <a:pt x="1808623" y="2558100"/>
                  <a:pt x="1770920" y="2558100"/>
                  <a:pt x="1733928" y="2558100"/>
                </a:cubicBezTo>
                <a:cubicBezTo>
                  <a:pt x="1727526" y="2507592"/>
                  <a:pt x="1731083" y="2502613"/>
                  <a:pt x="1775900" y="2502613"/>
                </a:cubicBezTo>
                <a:close/>
                <a:moveTo>
                  <a:pt x="1599478" y="2502613"/>
                </a:moveTo>
                <a:cubicBezTo>
                  <a:pt x="1637181" y="2502613"/>
                  <a:pt x="1674173" y="2502613"/>
                  <a:pt x="1711164" y="2502613"/>
                </a:cubicBezTo>
                <a:cubicBezTo>
                  <a:pt x="1717566" y="2552409"/>
                  <a:pt x="1713298" y="2558100"/>
                  <a:pt x="1668482" y="2558100"/>
                </a:cubicBezTo>
                <a:cubicBezTo>
                  <a:pt x="1628645" y="2558100"/>
                  <a:pt x="1589519" y="2558100"/>
                  <a:pt x="1549682" y="2558100"/>
                </a:cubicBezTo>
                <a:cubicBezTo>
                  <a:pt x="1553239" y="2504747"/>
                  <a:pt x="1554662" y="2502613"/>
                  <a:pt x="1599478" y="2502613"/>
                </a:cubicBezTo>
                <a:close/>
                <a:moveTo>
                  <a:pt x="1420213" y="2502613"/>
                </a:moveTo>
                <a:cubicBezTo>
                  <a:pt x="1457915" y="2502613"/>
                  <a:pt x="1495618" y="2502613"/>
                  <a:pt x="1536166" y="2502613"/>
                </a:cubicBezTo>
                <a:cubicBezTo>
                  <a:pt x="1531187" y="2557388"/>
                  <a:pt x="1530475" y="2558100"/>
                  <a:pt x="1484236" y="2558100"/>
                </a:cubicBezTo>
                <a:cubicBezTo>
                  <a:pt x="1445822" y="2558100"/>
                  <a:pt x="1406697" y="2558100"/>
                  <a:pt x="1367571" y="2558100"/>
                </a:cubicBezTo>
                <a:cubicBezTo>
                  <a:pt x="1371128" y="2506170"/>
                  <a:pt x="1374685" y="2502613"/>
                  <a:pt x="1420213" y="2502613"/>
                </a:cubicBezTo>
                <a:close/>
                <a:moveTo>
                  <a:pt x="1240947" y="2502613"/>
                </a:moveTo>
                <a:cubicBezTo>
                  <a:pt x="1279361" y="2502613"/>
                  <a:pt x="1318487" y="2502613"/>
                  <a:pt x="1357613" y="2502613"/>
                </a:cubicBezTo>
                <a:cubicBezTo>
                  <a:pt x="1349076" y="2557388"/>
                  <a:pt x="1347653" y="2558100"/>
                  <a:pt x="1300703" y="2558100"/>
                </a:cubicBezTo>
                <a:cubicBezTo>
                  <a:pt x="1261577" y="2558100"/>
                  <a:pt x="1223163" y="2558100"/>
                  <a:pt x="1184037" y="2558100"/>
                </a:cubicBezTo>
                <a:cubicBezTo>
                  <a:pt x="1191863" y="2506881"/>
                  <a:pt x="1196130" y="2502613"/>
                  <a:pt x="1240947" y="2502613"/>
                </a:cubicBezTo>
                <a:close/>
                <a:moveTo>
                  <a:pt x="2870348" y="2502257"/>
                </a:moveTo>
                <a:cubicBezTo>
                  <a:pt x="2893289" y="2502079"/>
                  <a:pt x="2916231" y="2502612"/>
                  <a:pt x="2938995" y="2505458"/>
                </a:cubicBezTo>
                <a:cubicBezTo>
                  <a:pt x="2952512" y="2506881"/>
                  <a:pt x="2963182" y="2533202"/>
                  <a:pt x="2975275" y="2547429"/>
                </a:cubicBezTo>
                <a:cubicBezTo>
                  <a:pt x="2972430" y="2550986"/>
                  <a:pt x="2968873" y="2554543"/>
                  <a:pt x="2966027" y="2558100"/>
                </a:cubicBezTo>
                <a:cubicBezTo>
                  <a:pt x="2921211" y="2558100"/>
                  <a:pt x="2875683" y="2561657"/>
                  <a:pt x="2831578" y="2555966"/>
                </a:cubicBezTo>
                <a:cubicBezTo>
                  <a:pt x="2817351" y="2553831"/>
                  <a:pt x="2805969" y="2528222"/>
                  <a:pt x="2793875" y="2513283"/>
                </a:cubicBezTo>
                <a:cubicBezTo>
                  <a:pt x="2796721" y="2509726"/>
                  <a:pt x="2799566" y="2506170"/>
                  <a:pt x="2801701" y="2503324"/>
                </a:cubicBezTo>
                <a:cubicBezTo>
                  <a:pt x="2824464" y="2503324"/>
                  <a:pt x="2847406" y="2502435"/>
                  <a:pt x="2870348" y="2502257"/>
                </a:cubicBezTo>
                <a:close/>
                <a:moveTo>
                  <a:pt x="1060969" y="2501190"/>
                </a:moveTo>
                <a:cubicBezTo>
                  <a:pt x="1099383" y="2504747"/>
                  <a:pt x="1138509" y="2501901"/>
                  <a:pt x="1177634" y="2501901"/>
                </a:cubicBezTo>
                <a:cubicBezTo>
                  <a:pt x="1166252" y="2555966"/>
                  <a:pt x="1164118" y="2557389"/>
                  <a:pt x="1115745" y="2558100"/>
                </a:cubicBezTo>
                <a:cubicBezTo>
                  <a:pt x="1078754" y="2558100"/>
                  <a:pt x="1041050" y="2558100"/>
                  <a:pt x="998368" y="2558100"/>
                </a:cubicBezTo>
                <a:cubicBezTo>
                  <a:pt x="1006905" y="2519685"/>
                  <a:pt x="1021132" y="2498344"/>
                  <a:pt x="1060969" y="2501190"/>
                </a:cubicBezTo>
                <a:close/>
                <a:moveTo>
                  <a:pt x="857515" y="2501190"/>
                </a:moveTo>
                <a:cubicBezTo>
                  <a:pt x="903043" y="2504747"/>
                  <a:pt x="949282" y="2501901"/>
                  <a:pt x="995522" y="2501901"/>
                </a:cubicBezTo>
                <a:cubicBezTo>
                  <a:pt x="986985" y="2550986"/>
                  <a:pt x="979872" y="2557389"/>
                  <a:pt x="935055" y="2557389"/>
                </a:cubicBezTo>
                <a:cubicBezTo>
                  <a:pt x="884548" y="2558100"/>
                  <a:pt x="834041" y="2558100"/>
                  <a:pt x="780688" y="2558100"/>
                </a:cubicBezTo>
                <a:cubicBezTo>
                  <a:pt x="792781" y="2513283"/>
                  <a:pt x="816967" y="2498344"/>
                  <a:pt x="857515" y="2501190"/>
                </a:cubicBezTo>
                <a:close/>
                <a:moveTo>
                  <a:pt x="2189208" y="2440011"/>
                </a:moveTo>
                <a:cubicBezTo>
                  <a:pt x="2239004" y="2440011"/>
                  <a:pt x="2287378" y="2440011"/>
                  <a:pt x="2338596" y="2440011"/>
                </a:cubicBezTo>
                <a:cubicBezTo>
                  <a:pt x="2340731" y="2453528"/>
                  <a:pt x="2342865" y="2465620"/>
                  <a:pt x="2345710" y="2483405"/>
                </a:cubicBezTo>
                <a:cubicBezTo>
                  <a:pt x="2293780" y="2483405"/>
                  <a:pt x="2243272" y="2483405"/>
                  <a:pt x="2189208" y="2483405"/>
                </a:cubicBezTo>
                <a:cubicBezTo>
                  <a:pt x="2189208" y="2469178"/>
                  <a:pt x="2189208" y="2457084"/>
                  <a:pt x="2189208" y="2440011"/>
                </a:cubicBezTo>
                <a:close/>
                <a:moveTo>
                  <a:pt x="3481329" y="2439211"/>
                </a:moveTo>
                <a:cubicBezTo>
                  <a:pt x="3504360" y="2439122"/>
                  <a:pt x="3527301" y="2439656"/>
                  <a:pt x="3550065" y="2442146"/>
                </a:cubicBezTo>
                <a:cubicBezTo>
                  <a:pt x="3563581" y="2443568"/>
                  <a:pt x="3574252" y="2467044"/>
                  <a:pt x="3592036" y="2486962"/>
                </a:cubicBezTo>
                <a:cubicBezTo>
                  <a:pt x="3535837" y="2486962"/>
                  <a:pt x="3490310" y="2489807"/>
                  <a:pt x="3445494" y="2485539"/>
                </a:cubicBezTo>
                <a:cubicBezTo>
                  <a:pt x="3431977" y="2484117"/>
                  <a:pt x="3420595" y="2462064"/>
                  <a:pt x="3408502" y="2449259"/>
                </a:cubicBezTo>
                <a:cubicBezTo>
                  <a:pt x="3409925" y="2446414"/>
                  <a:pt x="3411348" y="2442857"/>
                  <a:pt x="3412059" y="2440012"/>
                </a:cubicBezTo>
                <a:cubicBezTo>
                  <a:pt x="3435179" y="2440012"/>
                  <a:pt x="3458298" y="2439300"/>
                  <a:pt x="3481329" y="2439211"/>
                </a:cubicBezTo>
                <a:close/>
                <a:moveTo>
                  <a:pt x="2599582" y="2438767"/>
                </a:moveTo>
                <a:cubicBezTo>
                  <a:pt x="2622790" y="2438767"/>
                  <a:pt x="2645910" y="2439301"/>
                  <a:pt x="2668674" y="2441435"/>
                </a:cubicBezTo>
                <a:cubicBezTo>
                  <a:pt x="2678633" y="2441435"/>
                  <a:pt x="2685747" y="2466332"/>
                  <a:pt x="2697840" y="2487673"/>
                </a:cubicBezTo>
                <a:cubicBezTo>
                  <a:pt x="2643064" y="2487673"/>
                  <a:pt x="2598248" y="2489808"/>
                  <a:pt x="2553431" y="2486251"/>
                </a:cubicBezTo>
                <a:cubicBezTo>
                  <a:pt x="2542049" y="2485540"/>
                  <a:pt x="2532801" y="2462776"/>
                  <a:pt x="2522842" y="2450682"/>
                </a:cubicBezTo>
                <a:cubicBezTo>
                  <a:pt x="2524976" y="2447126"/>
                  <a:pt x="2527821" y="2443569"/>
                  <a:pt x="2529956" y="2439300"/>
                </a:cubicBezTo>
                <a:cubicBezTo>
                  <a:pt x="2553076" y="2439300"/>
                  <a:pt x="2576373" y="2438767"/>
                  <a:pt x="2599582" y="2438767"/>
                </a:cubicBezTo>
                <a:close/>
                <a:moveTo>
                  <a:pt x="2768889" y="2438500"/>
                </a:moveTo>
                <a:cubicBezTo>
                  <a:pt x="2791564" y="2438412"/>
                  <a:pt x="2814150" y="2438945"/>
                  <a:pt x="2836558" y="2441435"/>
                </a:cubicBezTo>
                <a:cubicBezTo>
                  <a:pt x="2847229" y="2442857"/>
                  <a:pt x="2855766" y="2467044"/>
                  <a:pt x="2865725" y="2480560"/>
                </a:cubicBezTo>
                <a:cubicBezTo>
                  <a:pt x="2861457" y="2482694"/>
                  <a:pt x="2858611" y="2485540"/>
                  <a:pt x="2855054" y="2488385"/>
                </a:cubicBezTo>
                <a:cubicBezTo>
                  <a:pt x="2818774" y="2488385"/>
                  <a:pt x="2782495" y="2488385"/>
                  <a:pt x="2746214" y="2488385"/>
                </a:cubicBezTo>
                <a:cubicBezTo>
                  <a:pt x="2705665" y="2488385"/>
                  <a:pt x="2705665" y="2487674"/>
                  <a:pt x="2700686" y="2439301"/>
                </a:cubicBezTo>
                <a:cubicBezTo>
                  <a:pt x="2723450" y="2439301"/>
                  <a:pt x="2746214" y="2438589"/>
                  <a:pt x="2768889" y="2438500"/>
                </a:cubicBezTo>
                <a:close/>
                <a:moveTo>
                  <a:pt x="2428497" y="2437077"/>
                </a:moveTo>
                <a:cubicBezTo>
                  <a:pt x="2450816" y="2436988"/>
                  <a:pt x="2473046" y="2437522"/>
                  <a:pt x="2495099" y="2440012"/>
                </a:cubicBezTo>
                <a:cubicBezTo>
                  <a:pt x="2505770" y="2440723"/>
                  <a:pt x="2513595" y="2464910"/>
                  <a:pt x="2522843" y="2478426"/>
                </a:cubicBezTo>
                <a:cubicBezTo>
                  <a:pt x="2520708" y="2481271"/>
                  <a:pt x="2517863" y="2484828"/>
                  <a:pt x="2515729" y="2487674"/>
                </a:cubicBezTo>
                <a:cubicBezTo>
                  <a:pt x="2470201" y="2487674"/>
                  <a:pt x="2423962" y="2489808"/>
                  <a:pt x="2378434" y="2485539"/>
                </a:cubicBezTo>
                <a:cubicBezTo>
                  <a:pt x="2369186" y="2484828"/>
                  <a:pt x="2361361" y="2460642"/>
                  <a:pt x="2352824" y="2447125"/>
                </a:cubicBezTo>
                <a:cubicBezTo>
                  <a:pt x="2355670" y="2444280"/>
                  <a:pt x="2358515" y="2441434"/>
                  <a:pt x="2361361" y="2437878"/>
                </a:cubicBezTo>
                <a:cubicBezTo>
                  <a:pt x="2383769" y="2437878"/>
                  <a:pt x="2406177" y="2437166"/>
                  <a:pt x="2428497" y="2437077"/>
                </a:cubicBezTo>
                <a:close/>
                <a:moveTo>
                  <a:pt x="3101634" y="2436722"/>
                </a:moveTo>
                <a:cubicBezTo>
                  <a:pt x="3123597" y="2436455"/>
                  <a:pt x="3144227" y="2436811"/>
                  <a:pt x="3164501" y="2439301"/>
                </a:cubicBezTo>
                <a:cubicBezTo>
                  <a:pt x="3180863" y="2441435"/>
                  <a:pt x="3194379" y="2460642"/>
                  <a:pt x="3209318" y="2472735"/>
                </a:cubicBezTo>
                <a:cubicBezTo>
                  <a:pt x="3207183" y="2477003"/>
                  <a:pt x="3205761" y="2481271"/>
                  <a:pt x="3203626" y="2485540"/>
                </a:cubicBezTo>
                <a:cubicBezTo>
                  <a:pt x="3155254" y="2485540"/>
                  <a:pt x="3106880" y="2487674"/>
                  <a:pt x="3059218" y="2483406"/>
                </a:cubicBezTo>
                <a:cubicBezTo>
                  <a:pt x="3049970" y="2483406"/>
                  <a:pt x="3042856" y="2459219"/>
                  <a:pt x="3030763" y="2437878"/>
                </a:cubicBezTo>
                <a:cubicBezTo>
                  <a:pt x="3056373" y="2437878"/>
                  <a:pt x="3079670" y="2436989"/>
                  <a:pt x="3101634" y="2436722"/>
                </a:cubicBezTo>
                <a:close/>
                <a:moveTo>
                  <a:pt x="2934639" y="2436722"/>
                </a:moveTo>
                <a:cubicBezTo>
                  <a:pt x="2955714" y="2436455"/>
                  <a:pt x="2976699" y="2436811"/>
                  <a:pt x="2997329" y="2439301"/>
                </a:cubicBezTo>
                <a:cubicBezTo>
                  <a:pt x="3012268" y="2441435"/>
                  <a:pt x="3024362" y="2462776"/>
                  <a:pt x="3037877" y="2475580"/>
                </a:cubicBezTo>
                <a:cubicBezTo>
                  <a:pt x="3035743" y="2479138"/>
                  <a:pt x="3032897" y="2483406"/>
                  <a:pt x="3030764" y="2486962"/>
                </a:cubicBezTo>
                <a:cubicBezTo>
                  <a:pt x="2985236" y="2486962"/>
                  <a:pt x="2939708" y="2489808"/>
                  <a:pt x="2894891" y="2484829"/>
                </a:cubicBezTo>
                <a:cubicBezTo>
                  <a:pt x="2882798" y="2483406"/>
                  <a:pt x="2873550" y="2460642"/>
                  <a:pt x="2862879" y="2447126"/>
                </a:cubicBezTo>
                <a:cubicBezTo>
                  <a:pt x="2866436" y="2444992"/>
                  <a:pt x="2869281" y="2441435"/>
                  <a:pt x="2871416" y="2437878"/>
                </a:cubicBezTo>
                <a:cubicBezTo>
                  <a:pt x="2892401" y="2437878"/>
                  <a:pt x="2913565" y="2436989"/>
                  <a:pt x="2934639" y="2436722"/>
                </a:cubicBezTo>
                <a:close/>
                <a:moveTo>
                  <a:pt x="2056892" y="2436455"/>
                </a:moveTo>
                <a:cubicBezTo>
                  <a:pt x="2081791" y="2436455"/>
                  <a:pt x="2106688" y="2436455"/>
                  <a:pt x="2131587" y="2437167"/>
                </a:cubicBezTo>
                <a:cubicBezTo>
                  <a:pt x="2174270" y="2437878"/>
                  <a:pt x="2174981" y="2438590"/>
                  <a:pt x="2166444" y="2485540"/>
                </a:cubicBezTo>
                <a:cubicBezTo>
                  <a:pt x="2118070" y="2485540"/>
                  <a:pt x="2068986" y="2485540"/>
                  <a:pt x="2019901" y="2485540"/>
                </a:cubicBezTo>
                <a:cubicBezTo>
                  <a:pt x="2011364" y="2439301"/>
                  <a:pt x="2013499" y="2437167"/>
                  <a:pt x="2056892" y="2436455"/>
                </a:cubicBezTo>
                <a:close/>
                <a:moveTo>
                  <a:pt x="1889720" y="2435032"/>
                </a:moveTo>
                <a:cubicBezTo>
                  <a:pt x="1920309" y="2435032"/>
                  <a:pt x="1950898" y="2434321"/>
                  <a:pt x="1981487" y="2437166"/>
                </a:cubicBezTo>
                <a:cubicBezTo>
                  <a:pt x="1987889" y="2437878"/>
                  <a:pt x="1999271" y="2452816"/>
                  <a:pt x="1998560" y="2459930"/>
                </a:cubicBezTo>
                <a:cubicBezTo>
                  <a:pt x="1997848" y="2469889"/>
                  <a:pt x="1987889" y="2486251"/>
                  <a:pt x="1980775" y="2486251"/>
                </a:cubicBezTo>
                <a:cubicBezTo>
                  <a:pt x="1934536" y="2488385"/>
                  <a:pt x="1889008" y="2487674"/>
                  <a:pt x="1843480" y="2487674"/>
                </a:cubicBezTo>
                <a:cubicBezTo>
                  <a:pt x="1844191" y="2436455"/>
                  <a:pt x="1844903" y="2435032"/>
                  <a:pt x="1889720" y="2435032"/>
                </a:cubicBezTo>
                <a:close/>
                <a:moveTo>
                  <a:pt x="1711877" y="2435032"/>
                </a:moveTo>
                <a:cubicBezTo>
                  <a:pt x="1748868" y="2434321"/>
                  <a:pt x="1786571" y="2435032"/>
                  <a:pt x="1825697" y="2435032"/>
                </a:cubicBezTo>
                <a:cubicBezTo>
                  <a:pt x="1830676" y="2474158"/>
                  <a:pt x="1821428" y="2491231"/>
                  <a:pt x="1785148" y="2489096"/>
                </a:cubicBezTo>
                <a:cubicBezTo>
                  <a:pt x="1747445" y="2486251"/>
                  <a:pt x="1709742" y="2488385"/>
                  <a:pt x="1672750" y="2488385"/>
                </a:cubicBezTo>
                <a:cubicBezTo>
                  <a:pt x="1667059" y="2443569"/>
                  <a:pt x="1672750" y="2435744"/>
                  <a:pt x="1711877" y="2435032"/>
                </a:cubicBezTo>
                <a:close/>
                <a:moveTo>
                  <a:pt x="1543281" y="2434321"/>
                </a:moveTo>
                <a:cubicBezTo>
                  <a:pt x="1580272" y="2434321"/>
                  <a:pt x="1617263" y="2435033"/>
                  <a:pt x="1654967" y="2435033"/>
                </a:cubicBezTo>
                <a:cubicBezTo>
                  <a:pt x="1657100" y="2475581"/>
                  <a:pt x="1645007" y="2491231"/>
                  <a:pt x="1608727" y="2488385"/>
                </a:cubicBezTo>
                <a:cubicBezTo>
                  <a:pt x="1571025" y="2485540"/>
                  <a:pt x="1533322" y="2487674"/>
                  <a:pt x="1495619" y="2487674"/>
                </a:cubicBezTo>
                <a:cubicBezTo>
                  <a:pt x="1497754" y="2439301"/>
                  <a:pt x="1501310" y="2435033"/>
                  <a:pt x="1543281" y="2434321"/>
                </a:cubicBezTo>
                <a:close/>
                <a:moveTo>
                  <a:pt x="887395" y="2434321"/>
                </a:moveTo>
                <a:cubicBezTo>
                  <a:pt x="966357" y="2435744"/>
                  <a:pt x="1045320" y="2434321"/>
                  <a:pt x="1126416" y="2434321"/>
                </a:cubicBezTo>
                <a:cubicBezTo>
                  <a:pt x="1120014" y="2477003"/>
                  <a:pt x="1100095" y="2489096"/>
                  <a:pt x="1063815" y="2488385"/>
                </a:cubicBezTo>
                <a:cubicBezTo>
                  <a:pt x="984853" y="2485540"/>
                  <a:pt x="905890" y="2487673"/>
                  <a:pt x="824082" y="2487673"/>
                </a:cubicBezTo>
                <a:cubicBezTo>
                  <a:pt x="834041" y="2452817"/>
                  <a:pt x="848981" y="2432897"/>
                  <a:pt x="887395" y="2434321"/>
                </a:cubicBezTo>
                <a:close/>
                <a:moveTo>
                  <a:pt x="1368994" y="2433610"/>
                </a:moveTo>
                <a:cubicBezTo>
                  <a:pt x="1407407" y="2436455"/>
                  <a:pt x="1445110" y="2434322"/>
                  <a:pt x="1482814" y="2434322"/>
                </a:cubicBezTo>
                <a:cubicBezTo>
                  <a:pt x="1483525" y="2480560"/>
                  <a:pt x="1462895" y="2490520"/>
                  <a:pt x="1428037" y="2487674"/>
                </a:cubicBezTo>
                <a:cubicBezTo>
                  <a:pt x="1391758" y="2484829"/>
                  <a:pt x="1355477" y="2486963"/>
                  <a:pt x="1317063" y="2486963"/>
                </a:cubicBezTo>
                <a:cubicBezTo>
                  <a:pt x="1319198" y="2450683"/>
                  <a:pt x="1332002" y="2431476"/>
                  <a:pt x="1368994" y="2433610"/>
                </a:cubicBezTo>
                <a:close/>
                <a:moveTo>
                  <a:pt x="1196841" y="2433609"/>
                </a:moveTo>
                <a:cubicBezTo>
                  <a:pt x="1233833" y="2435743"/>
                  <a:pt x="1271536" y="2434320"/>
                  <a:pt x="1310661" y="2434320"/>
                </a:cubicBezTo>
                <a:cubicBezTo>
                  <a:pt x="1308527" y="2474869"/>
                  <a:pt x="1292877" y="2491230"/>
                  <a:pt x="1255174" y="2488385"/>
                </a:cubicBezTo>
                <a:cubicBezTo>
                  <a:pt x="1218183" y="2484828"/>
                  <a:pt x="1180480" y="2487674"/>
                  <a:pt x="1141354" y="2487674"/>
                </a:cubicBezTo>
                <a:cubicBezTo>
                  <a:pt x="1146333" y="2449260"/>
                  <a:pt x="1160561" y="2432187"/>
                  <a:pt x="1196841" y="2433609"/>
                </a:cubicBezTo>
                <a:close/>
                <a:moveTo>
                  <a:pt x="2110957" y="2377411"/>
                </a:moveTo>
                <a:cubicBezTo>
                  <a:pt x="2157908" y="2377411"/>
                  <a:pt x="2205570" y="2377411"/>
                  <a:pt x="2256789" y="2377411"/>
                </a:cubicBezTo>
                <a:cubicBezTo>
                  <a:pt x="2257500" y="2393061"/>
                  <a:pt x="2258212" y="2405154"/>
                  <a:pt x="2258923" y="2420093"/>
                </a:cubicBezTo>
                <a:cubicBezTo>
                  <a:pt x="2207704" y="2420093"/>
                  <a:pt x="2160753" y="2420093"/>
                  <a:pt x="2110957" y="2420093"/>
                </a:cubicBezTo>
                <a:cubicBezTo>
                  <a:pt x="2110957" y="2405866"/>
                  <a:pt x="2110957" y="2393061"/>
                  <a:pt x="2110957" y="2377411"/>
                </a:cubicBezTo>
                <a:close/>
                <a:moveTo>
                  <a:pt x="1943783" y="2376699"/>
                </a:moveTo>
                <a:cubicBezTo>
                  <a:pt x="1993580" y="2376699"/>
                  <a:pt x="2040531" y="2376699"/>
                  <a:pt x="2090327" y="2376699"/>
                </a:cubicBezTo>
                <a:cubicBezTo>
                  <a:pt x="2090327" y="2391638"/>
                  <a:pt x="2090327" y="2403731"/>
                  <a:pt x="2090327" y="2419381"/>
                </a:cubicBezTo>
                <a:cubicBezTo>
                  <a:pt x="2040531" y="2419381"/>
                  <a:pt x="1992158" y="2419381"/>
                  <a:pt x="1938804" y="2419381"/>
                </a:cubicBezTo>
                <a:cubicBezTo>
                  <a:pt x="1940938" y="2404442"/>
                  <a:pt x="1942361" y="2391638"/>
                  <a:pt x="1943783" y="2376699"/>
                </a:cubicBezTo>
                <a:close/>
                <a:moveTo>
                  <a:pt x="3440782" y="2375544"/>
                </a:moveTo>
                <a:cubicBezTo>
                  <a:pt x="3461678" y="2375277"/>
                  <a:pt x="3482486" y="2375633"/>
                  <a:pt x="3503115" y="2378123"/>
                </a:cubicBezTo>
                <a:cubicBezTo>
                  <a:pt x="3518055" y="2380257"/>
                  <a:pt x="3530859" y="2401598"/>
                  <a:pt x="3544375" y="2413691"/>
                </a:cubicBezTo>
                <a:cubicBezTo>
                  <a:pt x="3542952" y="2417248"/>
                  <a:pt x="3541530" y="2420093"/>
                  <a:pt x="3539396" y="2422939"/>
                </a:cubicBezTo>
                <a:cubicBezTo>
                  <a:pt x="3496002" y="2422939"/>
                  <a:pt x="3452608" y="2425784"/>
                  <a:pt x="3409926" y="2421517"/>
                </a:cubicBezTo>
                <a:cubicBezTo>
                  <a:pt x="3396409" y="2420093"/>
                  <a:pt x="3385027" y="2398752"/>
                  <a:pt x="3372934" y="2386659"/>
                </a:cubicBezTo>
                <a:cubicBezTo>
                  <a:pt x="3374357" y="2383102"/>
                  <a:pt x="3376491" y="2380257"/>
                  <a:pt x="3377914" y="2376700"/>
                </a:cubicBezTo>
                <a:cubicBezTo>
                  <a:pt x="3398900" y="2376700"/>
                  <a:pt x="3419885" y="2375811"/>
                  <a:pt x="3440782" y="2375544"/>
                </a:cubicBezTo>
                <a:close/>
                <a:moveTo>
                  <a:pt x="2506392" y="2375366"/>
                </a:moveTo>
                <a:cubicBezTo>
                  <a:pt x="2529601" y="2375277"/>
                  <a:pt x="2551298" y="2375633"/>
                  <a:pt x="2572639" y="2377411"/>
                </a:cubicBezTo>
                <a:cubicBezTo>
                  <a:pt x="2582598" y="2378123"/>
                  <a:pt x="2590423" y="2400886"/>
                  <a:pt x="2598959" y="2412979"/>
                </a:cubicBezTo>
                <a:cubicBezTo>
                  <a:pt x="2596826" y="2416536"/>
                  <a:pt x="2594691" y="2419382"/>
                  <a:pt x="2592557" y="2422227"/>
                </a:cubicBezTo>
                <a:cubicBezTo>
                  <a:pt x="2548452" y="2422227"/>
                  <a:pt x="2503635" y="2424361"/>
                  <a:pt x="2459530" y="2420805"/>
                </a:cubicBezTo>
                <a:cubicBezTo>
                  <a:pt x="2450283" y="2420093"/>
                  <a:pt x="2443880" y="2396618"/>
                  <a:pt x="2431075" y="2375988"/>
                </a:cubicBezTo>
                <a:cubicBezTo>
                  <a:pt x="2458463" y="2375988"/>
                  <a:pt x="2483184" y="2375455"/>
                  <a:pt x="2506392" y="2375366"/>
                </a:cubicBezTo>
                <a:close/>
                <a:moveTo>
                  <a:pt x="2342865" y="2375366"/>
                </a:moveTo>
                <a:cubicBezTo>
                  <a:pt x="2364918" y="2375277"/>
                  <a:pt x="2386971" y="2375633"/>
                  <a:pt x="2409023" y="2377411"/>
                </a:cubicBezTo>
                <a:cubicBezTo>
                  <a:pt x="2417559" y="2378123"/>
                  <a:pt x="2423962" y="2401597"/>
                  <a:pt x="2436766" y="2422938"/>
                </a:cubicBezTo>
                <a:cubicBezTo>
                  <a:pt x="2380568" y="2422938"/>
                  <a:pt x="2337174" y="2425073"/>
                  <a:pt x="2294492" y="2421516"/>
                </a:cubicBezTo>
                <a:cubicBezTo>
                  <a:pt x="2285243" y="2420805"/>
                  <a:pt x="2277419" y="2398752"/>
                  <a:pt x="2268882" y="2386659"/>
                </a:cubicBezTo>
                <a:cubicBezTo>
                  <a:pt x="2271728" y="2383102"/>
                  <a:pt x="2273862" y="2379545"/>
                  <a:pt x="2276708" y="2375988"/>
                </a:cubicBezTo>
                <a:cubicBezTo>
                  <a:pt x="2298760" y="2375988"/>
                  <a:pt x="2320812" y="2375455"/>
                  <a:pt x="2342865" y="2375366"/>
                </a:cubicBezTo>
                <a:close/>
                <a:moveTo>
                  <a:pt x="3109014" y="2375277"/>
                </a:moveTo>
                <a:cubicBezTo>
                  <a:pt x="3155965" y="2375277"/>
                  <a:pt x="3202916" y="2375277"/>
                  <a:pt x="3249155" y="2375277"/>
                </a:cubicBezTo>
                <a:cubicBezTo>
                  <a:pt x="3357995" y="2375277"/>
                  <a:pt x="3357995" y="2375277"/>
                  <a:pt x="3408503" y="2472024"/>
                </a:cubicBezTo>
                <a:cubicBezTo>
                  <a:pt x="3410637" y="2476292"/>
                  <a:pt x="3412771" y="2480561"/>
                  <a:pt x="3416328" y="2489808"/>
                </a:cubicBezTo>
                <a:cubicBezTo>
                  <a:pt x="3356573" y="2489808"/>
                  <a:pt x="3301085" y="2491231"/>
                  <a:pt x="3246309" y="2488385"/>
                </a:cubicBezTo>
                <a:cubicBezTo>
                  <a:pt x="3237062" y="2487674"/>
                  <a:pt x="3224257" y="2471313"/>
                  <a:pt x="3219989" y="2459219"/>
                </a:cubicBezTo>
                <a:cubicBezTo>
                  <a:pt x="3209318" y="2430053"/>
                  <a:pt x="3192245" y="2417960"/>
                  <a:pt x="3161656" y="2422228"/>
                </a:cubicBezTo>
                <a:cubicBezTo>
                  <a:pt x="3130355" y="2427207"/>
                  <a:pt x="3112571" y="2412980"/>
                  <a:pt x="3109014" y="2375277"/>
                </a:cubicBezTo>
                <a:close/>
                <a:moveTo>
                  <a:pt x="3001508" y="2375099"/>
                </a:moveTo>
                <a:cubicBezTo>
                  <a:pt x="3022938" y="2374921"/>
                  <a:pt x="3044279" y="2375277"/>
                  <a:pt x="3065620" y="2377411"/>
                </a:cubicBezTo>
                <a:cubicBezTo>
                  <a:pt x="3077714" y="2378834"/>
                  <a:pt x="3087673" y="2399464"/>
                  <a:pt x="3098343" y="2411557"/>
                </a:cubicBezTo>
                <a:cubicBezTo>
                  <a:pt x="3096209" y="2415825"/>
                  <a:pt x="3094075" y="2419382"/>
                  <a:pt x="3091941" y="2422939"/>
                </a:cubicBezTo>
                <a:cubicBezTo>
                  <a:pt x="3049259" y="2422939"/>
                  <a:pt x="3006577" y="2425784"/>
                  <a:pt x="2965316" y="2421516"/>
                </a:cubicBezTo>
                <a:cubicBezTo>
                  <a:pt x="2952512" y="2420093"/>
                  <a:pt x="2941841" y="2398752"/>
                  <a:pt x="2930459" y="2386659"/>
                </a:cubicBezTo>
                <a:cubicBezTo>
                  <a:pt x="2932593" y="2383102"/>
                  <a:pt x="2934727" y="2379546"/>
                  <a:pt x="2936861" y="2375988"/>
                </a:cubicBezTo>
                <a:cubicBezTo>
                  <a:pt x="2958558" y="2375988"/>
                  <a:pt x="2980077" y="2375277"/>
                  <a:pt x="3001508" y="2375099"/>
                </a:cubicBezTo>
                <a:close/>
                <a:moveTo>
                  <a:pt x="2836202" y="2375099"/>
                </a:moveTo>
                <a:cubicBezTo>
                  <a:pt x="2857188" y="2374921"/>
                  <a:pt x="2878173" y="2375277"/>
                  <a:pt x="2899158" y="2377411"/>
                </a:cubicBezTo>
                <a:cubicBezTo>
                  <a:pt x="2911252" y="2378834"/>
                  <a:pt x="2921923" y="2400175"/>
                  <a:pt x="2933304" y="2412268"/>
                </a:cubicBezTo>
                <a:cubicBezTo>
                  <a:pt x="2929748" y="2415825"/>
                  <a:pt x="2926902" y="2419382"/>
                  <a:pt x="2924057" y="2422939"/>
                </a:cubicBezTo>
                <a:cubicBezTo>
                  <a:pt x="2882797" y="2422939"/>
                  <a:pt x="2841538" y="2425784"/>
                  <a:pt x="2800989" y="2421516"/>
                </a:cubicBezTo>
                <a:cubicBezTo>
                  <a:pt x="2788184" y="2420093"/>
                  <a:pt x="2776802" y="2399464"/>
                  <a:pt x="2765420" y="2387370"/>
                </a:cubicBezTo>
                <a:cubicBezTo>
                  <a:pt x="2768266" y="2383814"/>
                  <a:pt x="2770400" y="2379546"/>
                  <a:pt x="2773246" y="2375988"/>
                </a:cubicBezTo>
                <a:cubicBezTo>
                  <a:pt x="2794231" y="2375988"/>
                  <a:pt x="2815217" y="2375277"/>
                  <a:pt x="2836202" y="2375099"/>
                </a:cubicBezTo>
                <a:close/>
                <a:moveTo>
                  <a:pt x="2671431" y="2374388"/>
                </a:moveTo>
                <a:cubicBezTo>
                  <a:pt x="2691972" y="2374210"/>
                  <a:pt x="2712424" y="2374566"/>
                  <a:pt x="2732698" y="2376700"/>
                </a:cubicBezTo>
                <a:cubicBezTo>
                  <a:pt x="2744792" y="2378123"/>
                  <a:pt x="2754751" y="2398753"/>
                  <a:pt x="2765421" y="2410135"/>
                </a:cubicBezTo>
                <a:cubicBezTo>
                  <a:pt x="2763287" y="2413691"/>
                  <a:pt x="2760442" y="2417959"/>
                  <a:pt x="2758307" y="2421517"/>
                </a:cubicBezTo>
                <a:cubicBezTo>
                  <a:pt x="2714202" y="2421517"/>
                  <a:pt x="2669386" y="2423650"/>
                  <a:pt x="2625992" y="2420094"/>
                </a:cubicBezTo>
                <a:cubicBezTo>
                  <a:pt x="2616744" y="2419382"/>
                  <a:pt x="2609631" y="2397329"/>
                  <a:pt x="2601805" y="2385236"/>
                </a:cubicBezTo>
                <a:cubicBezTo>
                  <a:pt x="2604651" y="2382391"/>
                  <a:pt x="2607496" y="2378835"/>
                  <a:pt x="2609631" y="2375277"/>
                </a:cubicBezTo>
                <a:cubicBezTo>
                  <a:pt x="2630261" y="2375277"/>
                  <a:pt x="2650890" y="2374566"/>
                  <a:pt x="2671431" y="2374388"/>
                </a:cubicBezTo>
                <a:close/>
                <a:moveTo>
                  <a:pt x="1814315" y="2373144"/>
                </a:moveTo>
                <a:cubicBezTo>
                  <a:pt x="1850594" y="2375277"/>
                  <a:pt x="1886874" y="2373855"/>
                  <a:pt x="1923866" y="2373855"/>
                </a:cubicBezTo>
                <a:cubicBezTo>
                  <a:pt x="1929557" y="2410135"/>
                  <a:pt x="1918887" y="2425073"/>
                  <a:pt x="1883318" y="2422940"/>
                </a:cubicBezTo>
                <a:cubicBezTo>
                  <a:pt x="1847749" y="2420805"/>
                  <a:pt x="1811468" y="2422228"/>
                  <a:pt x="1774477" y="2422228"/>
                </a:cubicBezTo>
                <a:cubicBezTo>
                  <a:pt x="1768786" y="2383103"/>
                  <a:pt x="1782302" y="2371009"/>
                  <a:pt x="1814315" y="2373144"/>
                </a:cubicBezTo>
                <a:close/>
                <a:moveTo>
                  <a:pt x="1645719" y="2373143"/>
                </a:moveTo>
                <a:cubicBezTo>
                  <a:pt x="1681999" y="2375278"/>
                  <a:pt x="1718279" y="2373854"/>
                  <a:pt x="1754560" y="2373854"/>
                </a:cubicBezTo>
                <a:cubicBezTo>
                  <a:pt x="1762384" y="2410134"/>
                  <a:pt x="1751714" y="2424362"/>
                  <a:pt x="1717568" y="2422939"/>
                </a:cubicBezTo>
                <a:cubicBezTo>
                  <a:pt x="1680576" y="2420805"/>
                  <a:pt x="1642873" y="2422227"/>
                  <a:pt x="1605882" y="2422227"/>
                </a:cubicBezTo>
                <a:cubicBezTo>
                  <a:pt x="1600902" y="2385236"/>
                  <a:pt x="1612995" y="2371720"/>
                  <a:pt x="1645719" y="2373143"/>
                </a:cubicBezTo>
                <a:close/>
                <a:moveTo>
                  <a:pt x="1479968" y="2372432"/>
                </a:moveTo>
                <a:cubicBezTo>
                  <a:pt x="1516248" y="2374566"/>
                  <a:pt x="1553239" y="2373143"/>
                  <a:pt x="1590230" y="2373143"/>
                </a:cubicBezTo>
                <a:cubicBezTo>
                  <a:pt x="1591653" y="2412980"/>
                  <a:pt x="1575292" y="2425073"/>
                  <a:pt x="1542569" y="2422939"/>
                </a:cubicBezTo>
                <a:cubicBezTo>
                  <a:pt x="1507000" y="2420805"/>
                  <a:pt x="1470720" y="2422228"/>
                  <a:pt x="1433728" y="2422228"/>
                </a:cubicBezTo>
                <a:cubicBezTo>
                  <a:pt x="1432306" y="2383813"/>
                  <a:pt x="1446533" y="2371009"/>
                  <a:pt x="1479968" y="2372432"/>
                </a:cubicBezTo>
                <a:close/>
                <a:moveTo>
                  <a:pt x="1312083" y="2372431"/>
                </a:moveTo>
                <a:cubicBezTo>
                  <a:pt x="1348364" y="2374565"/>
                  <a:pt x="1384643" y="2373142"/>
                  <a:pt x="1423058" y="2373142"/>
                </a:cubicBezTo>
                <a:cubicBezTo>
                  <a:pt x="1422347" y="2411556"/>
                  <a:pt x="1406696" y="2425072"/>
                  <a:pt x="1373973" y="2422938"/>
                </a:cubicBezTo>
                <a:cubicBezTo>
                  <a:pt x="1337694" y="2420804"/>
                  <a:pt x="1301413" y="2422227"/>
                  <a:pt x="1262999" y="2422227"/>
                </a:cubicBezTo>
                <a:cubicBezTo>
                  <a:pt x="1265133" y="2385947"/>
                  <a:pt x="1278649" y="2371008"/>
                  <a:pt x="1312083" y="2372431"/>
                </a:cubicBezTo>
                <a:close/>
                <a:moveTo>
                  <a:pt x="1159406" y="2371276"/>
                </a:moveTo>
                <a:cubicBezTo>
                  <a:pt x="1187238" y="2369586"/>
                  <a:pt x="1221384" y="2371009"/>
                  <a:pt x="1254462" y="2376700"/>
                </a:cubicBezTo>
                <a:cubicBezTo>
                  <a:pt x="1247349" y="2418670"/>
                  <a:pt x="1244504" y="2422228"/>
                  <a:pt x="1205378" y="2422228"/>
                </a:cubicBezTo>
                <a:cubicBezTo>
                  <a:pt x="1102940" y="2422228"/>
                  <a:pt x="1000502" y="2422228"/>
                  <a:pt x="898064" y="2422228"/>
                </a:cubicBezTo>
                <a:cubicBezTo>
                  <a:pt x="887394" y="2422228"/>
                  <a:pt x="877435" y="2420094"/>
                  <a:pt x="865341" y="2419382"/>
                </a:cubicBezTo>
                <a:cubicBezTo>
                  <a:pt x="873878" y="2386659"/>
                  <a:pt x="889528" y="2371009"/>
                  <a:pt x="922963" y="2372432"/>
                </a:cubicBezTo>
                <a:cubicBezTo>
                  <a:pt x="971336" y="2374566"/>
                  <a:pt x="1019709" y="2372432"/>
                  <a:pt x="1068083" y="2373854"/>
                </a:cubicBezTo>
                <a:cubicBezTo>
                  <a:pt x="1078042" y="2373854"/>
                  <a:pt x="1087290" y="2380257"/>
                  <a:pt x="1102229" y="2384525"/>
                </a:cubicBezTo>
                <a:cubicBezTo>
                  <a:pt x="1110054" y="2377767"/>
                  <a:pt x="1131573" y="2372965"/>
                  <a:pt x="1159406" y="2371276"/>
                </a:cubicBezTo>
                <a:close/>
                <a:moveTo>
                  <a:pt x="2381279" y="2319078"/>
                </a:moveTo>
                <a:cubicBezTo>
                  <a:pt x="2430364" y="2319078"/>
                  <a:pt x="2477315" y="2319078"/>
                  <a:pt x="2524266" y="2319078"/>
                </a:cubicBezTo>
                <a:cubicBezTo>
                  <a:pt x="2526400" y="2333306"/>
                  <a:pt x="2528534" y="2344688"/>
                  <a:pt x="2530668" y="2358205"/>
                </a:cubicBezTo>
                <a:cubicBezTo>
                  <a:pt x="2482295" y="2358205"/>
                  <a:pt x="2436766" y="2358205"/>
                  <a:pt x="2388393" y="2358205"/>
                </a:cubicBezTo>
                <a:cubicBezTo>
                  <a:pt x="2386259" y="2346111"/>
                  <a:pt x="2384125" y="2334018"/>
                  <a:pt x="2381279" y="2319078"/>
                </a:cubicBezTo>
                <a:close/>
                <a:moveTo>
                  <a:pt x="3407348" y="2318189"/>
                </a:moveTo>
                <a:cubicBezTo>
                  <a:pt x="3428244" y="2318011"/>
                  <a:pt x="3449052" y="2318367"/>
                  <a:pt x="3469681" y="2320501"/>
                </a:cubicBezTo>
                <a:cubicBezTo>
                  <a:pt x="3481775" y="2321924"/>
                  <a:pt x="3492446" y="2341842"/>
                  <a:pt x="3511653" y="2361049"/>
                </a:cubicBezTo>
                <a:cubicBezTo>
                  <a:pt x="3458300" y="2361049"/>
                  <a:pt x="3417040" y="2363895"/>
                  <a:pt x="3376492" y="2359627"/>
                </a:cubicBezTo>
                <a:cubicBezTo>
                  <a:pt x="3363687" y="2358204"/>
                  <a:pt x="3351594" y="2339708"/>
                  <a:pt x="3339500" y="2329749"/>
                </a:cubicBezTo>
                <a:cubicBezTo>
                  <a:pt x="3340923" y="2326192"/>
                  <a:pt x="3342346" y="2322636"/>
                  <a:pt x="3344480" y="2319078"/>
                </a:cubicBezTo>
                <a:cubicBezTo>
                  <a:pt x="3365466" y="2319078"/>
                  <a:pt x="3386451" y="2318367"/>
                  <a:pt x="3407348" y="2318189"/>
                </a:cubicBezTo>
                <a:close/>
                <a:moveTo>
                  <a:pt x="2767821" y="2317745"/>
                </a:moveTo>
                <a:cubicBezTo>
                  <a:pt x="2788718" y="2317656"/>
                  <a:pt x="2809526" y="2318011"/>
                  <a:pt x="2830155" y="2319790"/>
                </a:cubicBezTo>
                <a:cubicBezTo>
                  <a:pt x="2840114" y="2320502"/>
                  <a:pt x="2848651" y="2340420"/>
                  <a:pt x="2857899" y="2351802"/>
                </a:cubicBezTo>
                <a:cubicBezTo>
                  <a:pt x="2855053" y="2354647"/>
                  <a:pt x="2852919" y="2357493"/>
                  <a:pt x="2851497" y="2360338"/>
                </a:cubicBezTo>
                <a:cubicBezTo>
                  <a:pt x="2810237" y="2360338"/>
                  <a:pt x="2768977" y="2362472"/>
                  <a:pt x="2727718" y="2358915"/>
                </a:cubicBezTo>
                <a:cubicBezTo>
                  <a:pt x="2717047" y="2358204"/>
                  <a:pt x="2707799" y="2339708"/>
                  <a:pt x="2698551" y="2329038"/>
                </a:cubicBezTo>
                <a:cubicBezTo>
                  <a:pt x="2700686" y="2325481"/>
                  <a:pt x="2702819" y="2321924"/>
                  <a:pt x="2704953" y="2318367"/>
                </a:cubicBezTo>
                <a:cubicBezTo>
                  <a:pt x="2725939" y="2318367"/>
                  <a:pt x="2746924" y="2317834"/>
                  <a:pt x="2767821" y="2317745"/>
                </a:cubicBezTo>
                <a:close/>
                <a:moveTo>
                  <a:pt x="2925391" y="2317033"/>
                </a:moveTo>
                <a:cubicBezTo>
                  <a:pt x="2947355" y="2316944"/>
                  <a:pt x="2967807" y="2317299"/>
                  <a:pt x="2988081" y="2319078"/>
                </a:cubicBezTo>
                <a:cubicBezTo>
                  <a:pt x="2999463" y="2319790"/>
                  <a:pt x="3008711" y="2338285"/>
                  <a:pt x="3019381" y="2348955"/>
                </a:cubicBezTo>
                <a:cubicBezTo>
                  <a:pt x="3017958" y="2352512"/>
                  <a:pt x="3015824" y="2356069"/>
                  <a:pt x="3014402" y="2359626"/>
                </a:cubicBezTo>
                <a:cubicBezTo>
                  <a:pt x="2971719" y="2359626"/>
                  <a:pt x="2929037" y="2361760"/>
                  <a:pt x="2887065" y="2358203"/>
                </a:cubicBezTo>
                <a:cubicBezTo>
                  <a:pt x="2877106" y="2357492"/>
                  <a:pt x="2868570" y="2336862"/>
                  <a:pt x="2853631" y="2317655"/>
                </a:cubicBezTo>
                <a:cubicBezTo>
                  <a:pt x="2879952" y="2317655"/>
                  <a:pt x="2903427" y="2317122"/>
                  <a:pt x="2925391" y="2317033"/>
                </a:cubicBezTo>
                <a:close/>
                <a:moveTo>
                  <a:pt x="2608918" y="2317033"/>
                </a:moveTo>
                <a:cubicBezTo>
                  <a:pt x="2630260" y="2316944"/>
                  <a:pt x="2651601" y="2317299"/>
                  <a:pt x="2672942" y="2319078"/>
                </a:cubicBezTo>
                <a:cubicBezTo>
                  <a:pt x="2681478" y="2319790"/>
                  <a:pt x="2688592" y="2339708"/>
                  <a:pt x="2696418" y="2351090"/>
                </a:cubicBezTo>
                <a:cubicBezTo>
                  <a:pt x="2692860" y="2353935"/>
                  <a:pt x="2690727" y="2357492"/>
                  <a:pt x="2688592" y="2360337"/>
                </a:cubicBezTo>
                <a:cubicBezTo>
                  <a:pt x="2648755" y="2360337"/>
                  <a:pt x="2608918" y="2362472"/>
                  <a:pt x="2569793" y="2358914"/>
                </a:cubicBezTo>
                <a:cubicBezTo>
                  <a:pt x="2558411" y="2358203"/>
                  <a:pt x="2548452" y="2341131"/>
                  <a:pt x="2537781" y="2331171"/>
                </a:cubicBezTo>
                <a:cubicBezTo>
                  <a:pt x="2539916" y="2326903"/>
                  <a:pt x="2542049" y="2321923"/>
                  <a:pt x="2544895" y="2317655"/>
                </a:cubicBezTo>
                <a:cubicBezTo>
                  <a:pt x="2566236" y="2317655"/>
                  <a:pt x="2587577" y="2317122"/>
                  <a:pt x="2608918" y="2317033"/>
                </a:cubicBezTo>
                <a:close/>
                <a:moveTo>
                  <a:pt x="3025072" y="2316944"/>
                </a:moveTo>
                <a:cubicBezTo>
                  <a:pt x="3077715" y="2316944"/>
                  <a:pt x="3131067" y="2316944"/>
                  <a:pt x="3183709" y="2316944"/>
                </a:cubicBezTo>
                <a:cubicBezTo>
                  <a:pt x="3217855" y="2316944"/>
                  <a:pt x="3252712" y="2319078"/>
                  <a:pt x="3286858" y="2316944"/>
                </a:cubicBezTo>
                <a:cubicBezTo>
                  <a:pt x="3316735" y="2314810"/>
                  <a:pt x="3332386" y="2327614"/>
                  <a:pt x="3340211" y="2360337"/>
                </a:cubicBezTo>
                <a:cubicBezTo>
                  <a:pt x="3242753" y="2360337"/>
                  <a:pt x="3148852" y="2361760"/>
                  <a:pt x="3055662" y="2358915"/>
                </a:cubicBezTo>
                <a:cubicBezTo>
                  <a:pt x="3042857" y="2358915"/>
                  <a:pt x="3030764" y="2338996"/>
                  <a:pt x="3018670" y="2328326"/>
                </a:cubicBezTo>
                <a:cubicBezTo>
                  <a:pt x="3020805" y="2324769"/>
                  <a:pt x="3022938" y="2321212"/>
                  <a:pt x="3025072" y="2316944"/>
                </a:cubicBezTo>
                <a:close/>
                <a:moveTo>
                  <a:pt x="2253230" y="2315521"/>
                </a:moveTo>
                <a:cubicBezTo>
                  <a:pt x="2280263" y="2316944"/>
                  <a:pt x="2307295" y="2316944"/>
                  <a:pt x="2334328" y="2315521"/>
                </a:cubicBezTo>
                <a:cubicBezTo>
                  <a:pt x="2364917" y="2314810"/>
                  <a:pt x="2371319" y="2329749"/>
                  <a:pt x="2364917" y="2357493"/>
                </a:cubicBezTo>
                <a:cubicBezTo>
                  <a:pt x="2318678" y="2357493"/>
                  <a:pt x="2273150" y="2357493"/>
                  <a:pt x="2226199" y="2357493"/>
                </a:cubicBezTo>
                <a:cubicBezTo>
                  <a:pt x="2216951" y="2330460"/>
                  <a:pt x="2219085" y="2314098"/>
                  <a:pt x="2253230" y="2315521"/>
                </a:cubicBezTo>
                <a:close/>
                <a:moveTo>
                  <a:pt x="1755981" y="2314099"/>
                </a:moveTo>
                <a:cubicBezTo>
                  <a:pt x="1795818" y="2311964"/>
                  <a:pt x="1836367" y="2314099"/>
                  <a:pt x="1876915" y="2314099"/>
                </a:cubicBezTo>
                <a:cubicBezTo>
                  <a:pt x="1886163" y="2352513"/>
                  <a:pt x="1871224" y="2362472"/>
                  <a:pt x="1840635" y="2360338"/>
                </a:cubicBezTo>
                <a:cubicBezTo>
                  <a:pt x="1806489" y="2358203"/>
                  <a:pt x="1772343" y="2359626"/>
                  <a:pt x="1735351" y="2359626"/>
                </a:cubicBezTo>
                <a:cubicBezTo>
                  <a:pt x="1731083" y="2337573"/>
                  <a:pt x="1726815" y="2316232"/>
                  <a:pt x="1755981" y="2314099"/>
                </a:cubicBezTo>
                <a:close/>
                <a:moveTo>
                  <a:pt x="2093884" y="2314098"/>
                </a:moveTo>
                <a:cubicBezTo>
                  <a:pt x="2119494" y="2315520"/>
                  <a:pt x="2145814" y="2316232"/>
                  <a:pt x="2171424" y="2315520"/>
                </a:cubicBezTo>
                <a:cubicBezTo>
                  <a:pt x="2199879" y="2314098"/>
                  <a:pt x="2211261" y="2324768"/>
                  <a:pt x="2201301" y="2358202"/>
                </a:cubicBezTo>
                <a:cubicBezTo>
                  <a:pt x="2155062" y="2358202"/>
                  <a:pt x="2109534" y="2358202"/>
                  <a:pt x="2062584" y="2358202"/>
                </a:cubicBezTo>
                <a:cubicBezTo>
                  <a:pt x="2053335" y="2328326"/>
                  <a:pt x="2059738" y="2311964"/>
                  <a:pt x="2093884" y="2314098"/>
                </a:cubicBezTo>
                <a:close/>
                <a:moveTo>
                  <a:pt x="1930979" y="2313388"/>
                </a:moveTo>
                <a:cubicBezTo>
                  <a:pt x="1967260" y="2314099"/>
                  <a:pt x="2002828" y="2313388"/>
                  <a:pt x="2040531" y="2313388"/>
                </a:cubicBezTo>
                <a:cubicBezTo>
                  <a:pt x="2040531" y="2331172"/>
                  <a:pt x="2040531" y="2342554"/>
                  <a:pt x="2040531" y="2356781"/>
                </a:cubicBezTo>
                <a:cubicBezTo>
                  <a:pt x="1992869" y="2356781"/>
                  <a:pt x="1946629" y="2356781"/>
                  <a:pt x="1898968" y="2356781"/>
                </a:cubicBezTo>
                <a:cubicBezTo>
                  <a:pt x="1891142" y="2328326"/>
                  <a:pt x="1897545" y="2311965"/>
                  <a:pt x="1930979" y="2313388"/>
                </a:cubicBezTo>
                <a:close/>
                <a:moveTo>
                  <a:pt x="1605882" y="2312676"/>
                </a:moveTo>
                <a:cubicBezTo>
                  <a:pt x="1642873" y="2314099"/>
                  <a:pt x="1679154" y="2313388"/>
                  <a:pt x="1716145" y="2313388"/>
                </a:cubicBezTo>
                <a:cubicBezTo>
                  <a:pt x="1720414" y="2351090"/>
                  <a:pt x="1706186" y="2362472"/>
                  <a:pt x="1676308" y="2360338"/>
                </a:cubicBezTo>
                <a:cubicBezTo>
                  <a:pt x="1641450" y="2358204"/>
                  <a:pt x="1605882" y="2359627"/>
                  <a:pt x="1569602" y="2359627"/>
                </a:cubicBezTo>
                <a:cubicBezTo>
                  <a:pt x="1565334" y="2327615"/>
                  <a:pt x="1574581" y="2311965"/>
                  <a:pt x="1605882" y="2312676"/>
                </a:cubicBezTo>
                <a:close/>
                <a:moveTo>
                  <a:pt x="1450091" y="2312676"/>
                </a:moveTo>
                <a:cubicBezTo>
                  <a:pt x="1484949" y="2314099"/>
                  <a:pt x="1519806" y="2313388"/>
                  <a:pt x="1554664" y="2313388"/>
                </a:cubicBezTo>
                <a:cubicBezTo>
                  <a:pt x="1556797" y="2351090"/>
                  <a:pt x="1542570" y="2362471"/>
                  <a:pt x="1511269" y="2360338"/>
                </a:cubicBezTo>
                <a:cubicBezTo>
                  <a:pt x="1475701" y="2358203"/>
                  <a:pt x="1440843" y="2359626"/>
                  <a:pt x="1403140" y="2359626"/>
                </a:cubicBezTo>
                <a:cubicBezTo>
                  <a:pt x="1403140" y="2323347"/>
                  <a:pt x="1418790" y="2311254"/>
                  <a:pt x="1450091" y="2312676"/>
                </a:cubicBezTo>
                <a:close/>
                <a:moveTo>
                  <a:pt x="1127126" y="2311964"/>
                </a:moveTo>
                <a:cubicBezTo>
                  <a:pt x="1160561" y="2314099"/>
                  <a:pt x="1194707" y="2312676"/>
                  <a:pt x="1229564" y="2312676"/>
                </a:cubicBezTo>
                <a:cubicBezTo>
                  <a:pt x="1225296" y="2346110"/>
                  <a:pt x="1213203" y="2361760"/>
                  <a:pt x="1181191" y="2360337"/>
                </a:cubicBezTo>
                <a:cubicBezTo>
                  <a:pt x="1145623" y="2357492"/>
                  <a:pt x="1109342" y="2359626"/>
                  <a:pt x="1070928" y="2359626"/>
                </a:cubicBezTo>
                <a:cubicBezTo>
                  <a:pt x="1077330" y="2320501"/>
                  <a:pt x="1096538" y="2310542"/>
                  <a:pt x="1127126" y="2311964"/>
                </a:cubicBezTo>
                <a:close/>
                <a:moveTo>
                  <a:pt x="1287185" y="2311964"/>
                </a:moveTo>
                <a:cubicBezTo>
                  <a:pt x="1322043" y="2314098"/>
                  <a:pt x="1356900" y="2312676"/>
                  <a:pt x="1393180" y="2312676"/>
                </a:cubicBezTo>
                <a:cubicBezTo>
                  <a:pt x="1391046" y="2352512"/>
                  <a:pt x="1373262" y="2361760"/>
                  <a:pt x="1343384" y="2359626"/>
                </a:cubicBezTo>
                <a:cubicBezTo>
                  <a:pt x="1308527" y="2357491"/>
                  <a:pt x="1273670" y="2358914"/>
                  <a:pt x="1237389" y="2358914"/>
                </a:cubicBezTo>
                <a:cubicBezTo>
                  <a:pt x="1239524" y="2324057"/>
                  <a:pt x="1255174" y="2309830"/>
                  <a:pt x="1287185" y="2311964"/>
                </a:cubicBezTo>
                <a:close/>
                <a:moveTo>
                  <a:pt x="990988" y="2308908"/>
                </a:moveTo>
                <a:cubicBezTo>
                  <a:pt x="1010417" y="2309608"/>
                  <a:pt x="1034648" y="2311965"/>
                  <a:pt x="1065237" y="2315522"/>
                </a:cubicBezTo>
                <a:cubicBezTo>
                  <a:pt x="1062391" y="2345399"/>
                  <a:pt x="1049587" y="2361761"/>
                  <a:pt x="1016864" y="2360338"/>
                </a:cubicBezTo>
                <a:cubicBezTo>
                  <a:pt x="979161" y="2358204"/>
                  <a:pt x="942169" y="2359627"/>
                  <a:pt x="903755" y="2359627"/>
                </a:cubicBezTo>
                <a:cubicBezTo>
                  <a:pt x="917627" y="2319612"/>
                  <a:pt x="932699" y="2306808"/>
                  <a:pt x="990988" y="2308908"/>
                </a:cubicBezTo>
                <a:close/>
                <a:moveTo>
                  <a:pt x="2012076" y="2271416"/>
                </a:moveTo>
                <a:cubicBezTo>
                  <a:pt x="2046222" y="2269993"/>
                  <a:pt x="2081080" y="2270704"/>
                  <a:pt x="2115225" y="2271416"/>
                </a:cubicBezTo>
                <a:cubicBezTo>
                  <a:pt x="2119493" y="2271416"/>
                  <a:pt x="2128030" y="2280663"/>
                  <a:pt x="2127319" y="2284221"/>
                </a:cubicBezTo>
                <a:cubicBezTo>
                  <a:pt x="2125896" y="2290623"/>
                  <a:pt x="2120205" y="2300582"/>
                  <a:pt x="2115225" y="2300582"/>
                </a:cubicBezTo>
                <a:cubicBezTo>
                  <a:pt x="2097441" y="2302716"/>
                  <a:pt x="2079656" y="2301294"/>
                  <a:pt x="2061872" y="2301294"/>
                </a:cubicBezTo>
                <a:cubicBezTo>
                  <a:pt x="2045511" y="2301294"/>
                  <a:pt x="2028438" y="2302716"/>
                  <a:pt x="2012076" y="2300582"/>
                </a:cubicBezTo>
                <a:cubicBezTo>
                  <a:pt x="2006385" y="2299871"/>
                  <a:pt x="1997137" y="2290623"/>
                  <a:pt x="1997849" y="2286354"/>
                </a:cubicBezTo>
                <a:cubicBezTo>
                  <a:pt x="1998560" y="2280663"/>
                  <a:pt x="2007097" y="2271416"/>
                  <a:pt x="2012076" y="2271416"/>
                </a:cubicBezTo>
                <a:close/>
                <a:moveTo>
                  <a:pt x="3397566" y="2271238"/>
                </a:moveTo>
                <a:cubicBezTo>
                  <a:pt x="3421664" y="2271060"/>
                  <a:pt x="3445139" y="2274972"/>
                  <a:pt x="3467547" y="2294891"/>
                </a:cubicBezTo>
                <a:cubicBezTo>
                  <a:pt x="3405658" y="2313387"/>
                  <a:pt x="3341634" y="2305562"/>
                  <a:pt x="3323849" y="2272127"/>
                </a:cubicBezTo>
                <a:cubicBezTo>
                  <a:pt x="3348747" y="2275684"/>
                  <a:pt x="3373468" y="2271416"/>
                  <a:pt x="3397566" y="2271238"/>
                </a:cubicBezTo>
                <a:close/>
                <a:moveTo>
                  <a:pt x="3222891" y="2270738"/>
                </a:moveTo>
                <a:cubicBezTo>
                  <a:pt x="3271342" y="2267504"/>
                  <a:pt x="3305888" y="2279775"/>
                  <a:pt x="3316025" y="2304851"/>
                </a:cubicBezTo>
                <a:cubicBezTo>
                  <a:pt x="3269074" y="2294180"/>
                  <a:pt x="3219278" y="2321213"/>
                  <a:pt x="3170193" y="2279241"/>
                </a:cubicBezTo>
                <a:cubicBezTo>
                  <a:pt x="3189045" y="2274617"/>
                  <a:pt x="3206740" y="2271816"/>
                  <a:pt x="3222891" y="2270738"/>
                </a:cubicBezTo>
                <a:close/>
                <a:moveTo>
                  <a:pt x="2464510" y="2270705"/>
                </a:moveTo>
                <a:cubicBezTo>
                  <a:pt x="2493676" y="2269282"/>
                  <a:pt x="2523554" y="2268571"/>
                  <a:pt x="2553432" y="2271416"/>
                </a:cubicBezTo>
                <a:cubicBezTo>
                  <a:pt x="2562679" y="2272128"/>
                  <a:pt x="2570505" y="2284221"/>
                  <a:pt x="2579753" y="2290624"/>
                </a:cubicBezTo>
                <a:cubicBezTo>
                  <a:pt x="2576907" y="2294892"/>
                  <a:pt x="2575485" y="2298449"/>
                  <a:pt x="2573350" y="2302006"/>
                </a:cubicBezTo>
                <a:cubicBezTo>
                  <a:pt x="2537070" y="2302006"/>
                  <a:pt x="2500790" y="2302717"/>
                  <a:pt x="2464510" y="2301294"/>
                </a:cubicBezTo>
                <a:cubicBezTo>
                  <a:pt x="2457396" y="2301294"/>
                  <a:pt x="2450994" y="2289912"/>
                  <a:pt x="2443880" y="2283510"/>
                </a:cubicBezTo>
                <a:cubicBezTo>
                  <a:pt x="2450994" y="2279242"/>
                  <a:pt x="2457396" y="2271416"/>
                  <a:pt x="2464510" y="2270705"/>
                </a:cubicBezTo>
                <a:close/>
                <a:moveTo>
                  <a:pt x="2313699" y="2270705"/>
                </a:moveTo>
                <a:cubicBezTo>
                  <a:pt x="2344287" y="2269282"/>
                  <a:pt x="2375588" y="2268571"/>
                  <a:pt x="2406177" y="2271416"/>
                </a:cubicBezTo>
                <a:cubicBezTo>
                  <a:pt x="2414714" y="2272128"/>
                  <a:pt x="2421827" y="2284933"/>
                  <a:pt x="2429652" y="2292046"/>
                </a:cubicBezTo>
                <a:cubicBezTo>
                  <a:pt x="2427518" y="2294892"/>
                  <a:pt x="2425384" y="2298449"/>
                  <a:pt x="2423250" y="2302006"/>
                </a:cubicBezTo>
                <a:cubicBezTo>
                  <a:pt x="2386970" y="2302006"/>
                  <a:pt x="2349978" y="2302717"/>
                  <a:pt x="2313699" y="2301294"/>
                </a:cubicBezTo>
                <a:cubicBezTo>
                  <a:pt x="2307296" y="2301294"/>
                  <a:pt x="2300894" y="2291335"/>
                  <a:pt x="2295203" y="2285644"/>
                </a:cubicBezTo>
                <a:cubicBezTo>
                  <a:pt x="2301605" y="2280664"/>
                  <a:pt x="2307296" y="2271416"/>
                  <a:pt x="2313699" y="2270705"/>
                </a:cubicBezTo>
                <a:close/>
                <a:moveTo>
                  <a:pt x="3074447" y="2270160"/>
                </a:moveTo>
                <a:cubicBezTo>
                  <a:pt x="3122131" y="2265992"/>
                  <a:pt x="3158812" y="2278530"/>
                  <a:pt x="3169482" y="2306274"/>
                </a:cubicBezTo>
                <a:cubicBezTo>
                  <a:pt x="3120397" y="2293469"/>
                  <a:pt x="3070601" y="2321213"/>
                  <a:pt x="3023650" y="2279953"/>
                </a:cubicBezTo>
                <a:cubicBezTo>
                  <a:pt x="3041435" y="2274795"/>
                  <a:pt x="3058552" y="2271550"/>
                  <a:pt x="3074447" y="2270160"/>
                </a:cubicBezTo>
                <a:close/>
                <a:moveTo>
                  <a:pt x="2213395" y="2269994"/>
                </a:moveTo>
                <a:cubicBezTo>
                  <a:pt x="2228333" y="2269994"/>
                  <a:pt x="2243983" y="2268571"/>
                  <a:pt x="2258922" y="2270705"/>
                </a:cubicBezTo>
                <a:cubicBezTo>
                  <a:pt x="2266036" y="2271417"/>
                  <a:pt x="2271727" y="2280664"/>
                  <a:pt x="2278129" y="2285644"/>
                </a:cubicBezTo>
                <a:cubicBezTo>
                  <a:pt x="2272438" y="2291335"/>
                  <a:pt x="2266747" y="2301294"/>
                  <a:pt x="2260345" y="2301294"/>
                </a:cubicBezTo>
                <a:cubicBezTo>
                  <a:pt x="2229044" y="2302717"/>
                  <a:pt x="2197033" y="2302717"/>
                  <a:pt x="2165021" y="2301294"/>
                </a:cubicBezTo>
                <a:cubicBezTo>
                  <a:pt x="2158619" y="2301294"/>
                  <a:pt x="2152216" y="2291335"/>
                  <a:pt x="2145814" y="2286355"/>
                </a:cubicBezTo>
                <a:cubicBezTo>
                  <a:pt x="2152928" y="2280664"/>
                  <a:pt x="2159330" y="2272128"/>
                  <a:pt x="2167155" y="2270705"/>
                </a:cubicBezTo>
                <a:cubicBezTo>
                  <a:pt x="2182805" y="2267859"/>
                  <a:pt x="2197744" y="2269994"/>
                  <a:pt x="2213395" y="2269994"/>
                </a:cubicBezTo>
                <a:close/>
                <a:moveTo>
                  <a:pt x="1975796" y="2269282"/>
                </a:moveTo>
                <a:cubicBezTo>
                  <a:pt x="1978641" y="2272838"/>
                  <a:pt x="1981487" y="2276396"/>
                  <a:pt x="1984332" y="2279952"/>
                </a:cubicBezTo>
                <a:cubicBezTo>
                  <a:pt x="1977218" y="2287066"/>
                  <a:pt x="1970105" y="2299160"/>
                  <a:pt x="1962279" y="2299871"/>
                </a:cubicBezTo>
                <a:cubicBezTo>
                  <a:pt x="1924577" y="2302005"/>
                  <a:pt x="1887585" y="2300582"/>
                  <a:pt x="1849882" y="2300582"/>
                </a:cubicBezTo>
                <a:cubicBezTo>
                  <a:pt x="1847748" y="2296314"/>
                  <a:pt x="1845614" y="2292758"/>
                  <a:pt x="1844191" y="2288489"/>
                </a:cubicBezTo>
                <a:cubicBezTo>
                  <a:pt x="1852728" y="2282087"/>
                  <a:pt x="1860553" y="2269994"/>
                  <a:pt x="1869801" y="2269994"/>
                </a:cubicBezTo>
                <a:cubicBezTo>
                  <a:pt x="1904658" y="2267859"/>
                  <a:pt x="1940227" y="2269282"/>
                  <a:pt x="1975796" y="2269282"/>
                </a:cubicBezTo>
                <a:close/>
                <a:moveTo>
                  <a:pt x="2938662" y="2269126"/>
                </a:moveTo>
                <a:cubicBezTo>
                  <a:pt x="2984613" y="2266659"/>
                  <a:pt x="3011556" y="2276395"/>
                  <a:pt x="3020092" y="2297737"/>
                </a:cubicBezTo>
                <a:cubicBezTo>
                  <a:pt x="2955358" y="2314099"/>
                  <a:pt x="2897025" y="2304851"/>
                  <a:pt x="2886354" y="2275684"/>
                </a:cubicBezTo>
                <a:cubicBezTo>
                  <a:pt x="2905917" y="2272127"/>
                  <a:pt x="2923346" y="2269949"/>
                  <a:pt x="2938662" y="2269126"/>
                </a:cubicBezTo>
                <a:close/>
                <a:moveTo>
                  <a:pt x="2787184" y="2268237"/>
                </a:moveTo>
                <a:cubicBezTo>
                  <a:pt x="2830867" y="2265103"/>
                  <a:pt x="2865547" y="2276574"/>
                  <a:pt x="2871416" y="2298448"/>
                </a:cubicBezTo>
                <a:cubicBezTo>
                  <a:pt x="2796721" y="2313388"/>
                  <a:pt x="2747636" y="2304851"/>
                  <a:pt x="2741234" y="2276396"/>
                </a:cubicBezTo>
                <a:cubicBezTo>
                  <a:pt x="2757062" y="2271950"/>
                  <a:pt x="2772623" y="2269282"/>
                  <a:pt x="2787184" y="2268237"/>
                </a:cubicBezTo>
                <a:close/>
                <a:moveTo>
                  <a:pt x="1762672" y="2267982"/>
                </a:moveTo>
                <a:cubicBezTo>
                  <a:pt x="1781368" y="2268348"/>
                  <a:pt x="1805955" y="2269638"/>
                  <a:pt x="1838500" y="2271416"/>
                </a:cubicBezTo>
                <a:cubicBezTo>
                  <a:pt x="1825695" y="2284932"/>
                  <a:pt x="1818582" y="2299159"/>
                  <a:pt x="1810757" y="2299871"/>
                </a:cubicBezTo>
                <a:cubicBezTo>
                  <a:pt x="1774476" y="2302005"/>
                  <a:pt x="1737485" y="2301294"/>
                  <a:pt x="1697648" y="2301294"/>
                </a:cubicBezTo>
                <a:cubicBezTo>
                  <a:pt x="1703517" y="2274084"/>
                  <a:pt x="1706585" y="2266881"/>
                  <a:pt x="1762672" y="2267982"/>
                </a:cubicBezTo>
                <a:close/>
                <a:moveTo>
                  <a:pt x="2650212" y="2267904"/>
                </a:moveTo>
                <a:cubicBezTo>
                  <a:pt x="2696996" y="2265770"/>
                  <a:pt x="2716870" y="2274440"/>
                  <a:pt x="2722738" y="2296315"/>
                </a:cubicBezTo>
                <a:cubicBezTo>
                  <a:pt x="2662272" y="2314811"/>
                  <a:pt x="2598248" y="2304852"/>
                  <a:pt x="2593980" y="2273551"/>
                </a:cubicBezTo>
                <a:cubicBezTo>
                  <a:pt x="2616033" y="2270527"/>
                  <a:pt x="2634617" y="2268616"/>
                  <a:pt x="2650212" y="2267904"/>
                </a:cubicBezTo>
                <a:close/>
                <a:moveTo>
                  <a:pt x="1531187" y="2267148"/>
                </a:moveTo>
                <a:cubicBezTo>
                  <a:pt x="1526207" y="2304140"/>
                  <a:pt x="1485659" y="2311253"/>
                  <a:pt x="1396737" y="2291335"/>
                </a:cubicBezTo>
                <a:cubicBezTo>
                  <a:pt x="1435151" y="2250075"/>
                  <a:pt x="1485659" y="2279242"/>
                  <a:pt x="1531187" y="2267148"/>
                </a:cubicBezTo>
                <a:close/>
                <a:moveTo>
                  <a:pt x="1624155" y="2267070"/>
                </a:moveTo>
                <a:cubicBezTo>
                  <a:pt x="1641762" y="2267814"/>
                  <a:pt x="1663325" y="2269815"/>
                  <a:pt x="1689824" y="2272839"/>
                </a:cubicBezTo>
                <a:cubicBezTo>
                  <a:pt x="1677019" y="2284932"/>
                  <a:pt x="1669905" y="2298448"/>
                  <a:pt x="1661369" y="2299159"/>
                </a:cubicBezTo>
                <a:cubicBezTo>
                  <a:pt x="1624377" y="2302005"/>
                  <a:pt x="1587386" y="2300582"/>
                  <a:pt x="1546126" y="2300582"/>
                </a:cubicBezTo>
                <a:cubicBezTo>
                  <a:pt x="1554129" y="2273905"/>
                  <a:pt x="1571336" y="2264835"/>
                  <a:pt x="1624155" y="2267070"/>
                </a:cubicBezTo>
                <a:close/>
                <a:moveTo>
                  <a:pt x="1323955" y="2265914"/>
                </a:moveTo>
                <a:cubicBezTo>
                  <a:pt x="1340094" y="2266659"/>
                  <a:pt x="1359035" y="2268749"/>
                  <a:pt x="1381087" y="2272128"/>
                </a:cubicBezTo>
                <a:cubicBezTo>
                  <a:pt x="1373973" y="2303429"/>
                  <a:pt x="1327023" y="2311965"/>
                  <a:pt x="1245926" y="2297026"/>
                </a:cubicBezTo>
                <a:cubicBezTo>
                  <a:pt x="1252329" y="2273550"/>
                  <a:pt x="1275537" y="2263680"/>
                  <a:pt x="1323955" y="2265914"/>
                </a:cubicBezTo>
                <a:close/>
                <a:moveTo>
                  <a:pt x="1080888" y="2265725"/>
                </a:moveTo>
                <a:cubicBezTo>
                  <a:pt x="1071640" y="2302717"/>
                  <a:pt x="1016865" y="2311965"/>
                  <a:pt x="935056" y="2292047"/>
                </a:cubicBezTo>
                <a:cubicBezTo>
                  <a:pt x="981296" y="2247229"/>
                  <a:pt x="1033937" y="2279953"/>
                  <a:pt x="1080888" y="2265725"/>
                </a:cubicBezTo>
                <a:close/>
                <a:moveTo>
                  <a:pt x="1176634" y="2265592"/>
                </a:moveTo>
                <a:cubicBezTo>
                  <a:pt x="1192440" y="2266392"/>
                  <a:pt x="1210535" y="2268571"/>
                  <a:pt x="1230987" y="2272128"/>
                </a:cubicBezTo>
                <a:cubicBezTo>
                  <a:pt x="1221028" y="2302717"/>
                  <a:pt x="1164829" y="2311965"/>
                  <a:pt x="1094403" y="2295603"/>
                </a:cubicBezTo>
                <a:cubicBezTo>
                  <a:pt x="1102406" y="2273194"/>
                  <a:pt x="1129216" y="2263191"/>
                  <a:pt x="1176634" y="2265592"/>
                </a:cubicBezTo>
                <a:close/>
                <a:moveTo>
                  <a:pt x="853248" y="2230156"/>
                </a:moveTo>
                <a:cubicBezTo>
                  <a:pt x="828350" y="2230156"/>
                  <a:pt x="812699" y="2236559"/>
                  <a:pt x="798474" y="2258611"/>
                </a:cubicBezTo>
                <a:cubicBezTo>
                  <a:pt x="717377" y="2385236"/>
                  <a:pt x="634147" y="2511149"/>
                  <a:pt x="552338" y="2637062"/>
                </a:cubicBezTo>
                <a:cubicBezTo>
                  <a:pt x="545936" y="2647021"/>
                  <a:pt x="540956" y="2656980"/>
                  <a:pt x="533843" y="2668362"/>
                </a:cubicBezTo>
                <a:cubicBezTo>
                  <a:pt x="1654255" y="2668362"/>
                  <a:pt x="2770400" y="2668362"/>
                  <a:pt x="3892237" y="2668362"/>
                </a:cubicBezTo>
                <a:cubicBezTo>
                  <a:pt x="3882990" y="2653424"/>
                  <a:pt x="3878721" y="2644887"/>
                  <a:pt x="3872319" y="2636351"/>
                </a:cubicBezTo>
                <a:cubicBezTo>
                  <a:pt x="3786242" y="2511860"/>
                  <a:pt x="3698744" y="2388081"/>
                  <a:pt x="3613379" y="2262879"/>
                </a:cubicBezTo>
                <a:cubicBezTo>
                  <a:pt x="3597729" y="2240115"/>
                  <a:pt x="3581367" y="2233002"/>
                  <a:pt x="3555046" y="2233002"/>
                </a:cubicBezTo>
                <a:cubicBezTo>
                  <a:pt x="2654447" y="2233002"/>
                  <a:pt x="1753847" y="2231579"/>
                  <a:pt x="853248" y="2230156"/>
                </a:cubicBezTo>
                <a:close/>
                <a:moveTo>
                  <a:pt x="902332" y="2100686"/>
                </a:moveTo>
                <a:cubicBezTo>
                  <a:pt x="1571024" y="2106377"/>
                  <a:pt x="2239004" y="2109934"/>
                  <a:pt x="2907696" y="2114203"/>
                </a:cubicBezTo>
                <a:cubicBezTo>
                  <a:pt x="3136758" y="2115625"/>
                  <a:pt x="3365109" y="2117759"/>
                  <a:pt x="3594171" y="2119182"/>
                </a:cubicBezTo>
                <a:cubicBezTo>
                  <a:pt x="3616224" y="2119182"/>
                  <a:pt x="3629029" y="2124873"/>
                  <a:pt x="3636143" y="2146214"/>
                </a:cubicBezTo>
                <a:cubicBezTo>
                  <a:pt x="3640411" y="2158308"/>
                  <a:pt x="3648947" y="2168978"/>
                  <a:pt x="3656061" y="2179649"/>
                </a:cubicBezTo>
                <a:cubicBezTo>
                  <a:pt x="3893660" y="2522531"/>
                  <a:pt x="4129836" y="2866124"/>
                  <a:pt x="4368858" y="3207584"/>
                </a:cubicBezTo>
                <a:cubicBezTo>
                  <a:pt x="4403715" y="3257380"/>
                  <a:pt x="4401581" y="3301486"/>
                  <a:pt x="4378105" y="3349859"/>
                </a:cubicBezTo>
                <a:cubicBezTo>
                  <a:pt x="4344671" y="3419573"/>
                  <a:pt x="4284916" y="3451585"/>
                  <a:pt x="4208798" y="3453008"/>
                </a:cubicBezTo>
                <a:cubicBezTo>
                  <a:pt x="4122011" y="3453719"/>
                  <a:pt x="4035935" y="3453008"/>
                  <a:pt x="3949147" y="3453008"/>
                </a:cubicBezTo>
                <a:cubicBezTo>
                  <a:pt x="3365109" y="3453008"/>
                  <a:pt x="2780360" y="3453008"/>
                  <a:pt x="2196322" y="3453008"/>
                </a:cubicBezTo>
                <a:cubicBezTo>
                  <a:pt x="1530476" y="3453008"/>
                  <a:pt x="863918" y="3453008"/>
                  <a:pt x="198074" y="3453008"/>
                </a:cubicBezTo>
                <a:cubicBezTo>
                  <a:pt x="100616" y="3453008"/>
                  <a:pt x="26633" y="3403923"/>
                  <a:pt x="8137" y="3319270"/>
                </a:cubicBezTo>
                <a:cubicBezTo>
                  <a:pt x="-6091" y="3255957"/>
                  <a:pt x="-5379" y="3196202"/>
                  <a:pt x="40861" y="3136447"/>
                </a:cubicBezTo>
                <a:cubicBezTo>
                  <a:pt x="291975" y="2814905"/>
                  <a:pt x="538111" y="2490519"/>
                  <a:pt x="785669" y="2166844"/>
                </a:cubicBezTo>
                <a:cubicBezTo>
                  <a:pt x="789226" y="2161864"/>
                  <a:pt x="794917" y="2157596"/>
                  <a:pt x="796340" y="2152617"/>
                </a:cubicBezTo>
                <a:cubicBezTo>
                  <a:pt x="812699" y="2096418"/>
                  <a:pt x="855382" y="2100686"/>
                  <a:pt x="902332" y="2100686"/>
                </a:cubicBezTo>
                <a:close/>
                <a:moveTo>
                  <a:pt x="945015" y="186380"/>
                </a:moveTo>
                <a:cubicBezTo>
                  <a:pt x="886682" y="186380"/>
                  <a:pt x="875300" y="198473"/>
                  <a:pt x="875300" y="258228"/>
                </a:cubicBezTo>
                <a:cubicBezTo>
                  <a:pt x="875300" y="759036"/>
                  <a:pt x="875300" y="1259132"/>
                  <a:pt x="875300" y="1759228"/>
                </a:cubicBezTo>
                <a:cubicBezTo>
                  <a:pt x="875300" y="1825385"/>
                  <a:pt x="885971" y="1836056"/>
                  <a:pt x="950706" y="1836056"/>
                </a:cubicBezTo>
                <a:cubicBezTo>
                  <a:pt x="1501310" y="1836056"/>
                  <a:pt x="2051202" y="1836056"/>
                  <a:pt x="2601805" y="1836056"/>
                </a:cubicBezTo>
                <a:cubicBezTo>
                  <a:pt x="2891334" y="1836056"/>
                  <a:pt x="3180863" y="1836056"/>
                  <a:pt x="3470393" y="1836056"/>
                </a:cubicBezTo>
                <a:cubicBezTo>
                  <a:pt x="3535127" y="1836056"/>
                  <a:pt x="3545798" y="1825385"/>
                  <a:pt x="3545798" y="1759228"/>
                </a:cubicBezTo>
                <a:cubicBezTo>
                  <a:pt x="3545798" y="1258421"/>
                  <a:pt x="3545798" y="758324"/>
                  <a:pt x="3545798" y="258228"/>
                </a:cubicBezTo>
                <a:cubicBezTo>
                  <a:pt x="3545798" y="198473"/>
                  <a:pt x="3534416" y="186380"/>
                  <a:pt x="3476084" y="186380"/>
                </a:cubicBezTo>
                <a:cubicBezTo>
                  <a:pt x="3043568" y="186380"/>
                  <a:pt x="2611764" y="186380"/>
                  <a:pt x="2179961" y="186380"/>
                </a:cubicBezTo>
                <a:cubicBezTo>
                  <a:pt x="1768075" y="186380"/>
                  <a:pt x="1356901" y="186380"/>
                  <a:pt x="945015" y="186380"/>
                </a:cubicBezTo>
                <a:close/>
                <a:moveTo>
                  <a:pt x="884548" y="0"/>
                </a:moveTo>
                <a:cubicBezTo>
                  <a:pt x="1332003" y="0"/>
                  <a:pt x="1778746" y="0"/>
                  <a:pt x="2226200" y="711"/>
                </a:cubicBezTo>
                <a:cubicBezTo>
                  <a:pt x="2662983" y="0"/>
                  <a:pt x="3099767" y="0"/>
                  <a:pt x="3536550" y="0"/>
                </a:cubicBezTo>
                <a:cubicBezTo>
                  <a:pt x="3614801" y="0"/>
                  <a:pt x="3653215" y="36992"/>
                  <a:pt x="3653215" y="114531"/>
                </a:cubicBezTo>
                <a:cubicBezTo>
                  <a:pt x="3653927" y="704971"/>
                  <a:pt x="3653927" y="1294700"/>
                  <a:pt x="3653927" y="1885852"/>
                </a:cubicBezTo>
                <a:cubicBezTo>
                  <a:pt x="3653927" y="1962681"/>
                  <a:pt x="3614090" y="2001806"/>
                  <a:pt x="3537262" y="2001806"/>
                </a:cubicBezTo>
                <a:cubicBezTo>
                  <a:pt x="3119685" y="2001806"/>
                  <a:pt x="2701397" y="2001806"/>
                  <a:pt x="2283821" y="2001806"/>
                </a:cubicBezTo>
                <a:cubicBezTo>
                  <a:pt x="1817160" y="2001806"/>
                  <a:pt x="1351210" y="2001806"/>
                  <a:pt x="884548" y="2001806"/>
                </a:cubicBezTo>
                <a:cubicBezTo>
                  <a:pt x="807722" y="2001806"/>
                  <a:pt x="767885" y="1962681"/>
                  <a:pt x="767885" y="1885852"/>
                </a:cubicBezTo>
                <a:cubicBezTo>
                  <a:pt x="767885" y="1295411"/>
                  <a:pt x="767885" y="704971"/>
                  <a:pt x="767885" y="114531"/>
                </a:cubicBezTo>
                <a:cubicBezTo>
                  <a:pt x="767885" y="36992"/>
                  <a:pt x="806299" y="0"/>
                  <a:pt x="88454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bg1">
                <a:lumMod val="9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1778" y="881223"/>
            <a:ext cx="11573197" cy="724247"/>
          </a:xfrm>
        </p:spPr>
        <p:txBody>
          <a:bodyPr/>
          <a:lstStyle/>
          <a:p>
            <a:r>
              <a:rPr lang="uk-UA" dirty="0" smtClean="0"/>
              <a:t>Можливі чинники зараження</a:t>
            </a:r>
            <a:endParaRPr lang="ru-RU" dirty="0"/>
          </a:p>
          <a:p>
            <a:endParaRPr lang="en-US" dirty="0"/>
          </a:p>
        </p:txBody>
      </p:sp>
      <p:sp>
        <p:nvSpPr>
          <p:cNvPr id="4" name="Right Arrow 5">
            <a:extLst>
              <a:ext uri="{FF2B5EF4-FFF2-40B4-BE49-F238E27FC236}">
                <a16:creationId xmlns="" xmlns:a16="http://schemas.microsoft.com/office/drawing/2014/main" id="{C81F8976-4FE5-4BD5-9D26-72F4302F6C6B}"/>
              </a:ext>
            </a:extLst>
          </p:cNvPr>
          <p:cNvSpPr/>
          <p:nvPr/>
        </p:nvSpPr>
        <p:spPr>
          <a:xfrm flipH="1">
            <a:off x="748643" y="1835012"/>
            <a:ext cx="8508720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54">
            <a:extLst>
              <a:ext uri="{FF2B5EF4-FFF2-40B4-BE49-F238E27FC236}">
                <a16:creationId xmlns="" xmlns:a16="http://schemas.microsoft.com/office/drawing/2014/main" id="{E3ECB43F-FA7B-4843-85B0-D3B0B2A912C5}"/>
              </a:ext>
            </a:extLst>
          </p:cNvPr>
          <p:cNvSpPr/>
          <p:nvPr/>
        </p:nvSpPr>
        <p:spPr>
          <a:xfrm flipH="1">
            <a:off x="1524796" y="2685122"/>
            <a:ext cx="7732566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55">
            <a:extLst>
              <a:ext uri="{FF2B5EF4-FFF2-40B4-BE49-F238E27FC236}">
                <a16:creationId xmlns="" xmlns:a16="http://schemas.microsoft.com/office/drawing/2014/main" id="{D45FBBB5-AB8E-4D01-B13F-5DADA8C18756}"/>
              </a:ext>
            </a:extLst>
          </p:cNvPr>
          <p:cNvSpPr/>
          <p:nvPr/>
        </p:nvSpPr>
        <p:spPr>
          <a:xfrm flipH="1">
            <a:off x="2309950" y="3566334"/>
            <a:ext cx="6961666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ight Arrow 56">
            <a:extLst>
              <a:ext uri="{FF2B5EF4-FFF2-40B4-BE49-F238E27FC236}">
                <a16:creationId xmlns="" xmlns:a16="http://schemas.microsoft.com/office/drawing/2014/main" id="{5C768FC1-661D-4771-AC47-69B1D056E922}"/>
              </a:ext>
            </a:extLst>
          </p:cNvPr>
          <p:cNvSpPr/>
          <p:nvPr/>
        </p:nvSpPr>
        <p:spPr>
          <a:xfrm flipH="1">
            <a:off x="3059393" y="4385342"/>
            <a:ext cx="6197968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BA1D4901-B03F-491A-B8DC-9D0684E706C1}"/>
              </a:ext>
            </a:extLst>
          </p:cNvPr>
          <p:cNvGrpSpPr/>
          <p:nvPr/>
        </p:nvGrpSpPr>
        <p:grpSpPr>
          <a:xfrm>
            <a:off x="8033229" y="1658410"/>
            <a:ext cx="3295663" cy="3488970"/>
            <a:chOff x="5304777" y="1737360"/>
            <a:chExt cx="3295663" cy="3488970"/>
          </a:xfrm>
        </p:grpSpPr>
        <p:pic>
          <p:nvPicPr>
            <p:cNvPr id="9" name="Picture 2" descr="E:\002-KIMS BUSINESS\007-02-MaxPPT-Contents\151119-com-Computer Desk\png\노트북.png">
              <a:extLst>
                <a:ext uri="{FF2B5EF4-FFF2-40B4-BE49-F238E27FC236}">
                  <a16:creationId xmlns="" xmlns:a16="http://schemas.microsoft.com/office/drawing/2014/main" id="{5F6516ED-48A8-43FA-9812-05F826FB50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48174">
              <a:off x="5081275" y="2280629"/>
              <a:ext cx="3169203" cy="2722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reeform 2">
              <a:extLst>
                <a:ext uri="{FF2B5EF4-FFF2-40B4-BE49-F238E27FC236}">
                  <a16:creationId xmlns="" xmlns:a16="http://schemas.microsoft.com/office/drawing/2014/main" id="{7ECA9FE7-3220-443D-9739-41E678D35730}"/>
                </a:ext>
              </a:extLst>
            </p:cNvPr>
            <p:cNvSpPr/>
            <p:nvPr/>
          </p:nvSpPr>
          <p:spPr>
            <a:xfrm>
              <a:off x="6344920" y="1737360"/>
              <a:ext cx="2255520" cy="2438400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C3100DB-7801-440B-A155-D8A614E4C774}"/>
              </a:ext>
            </a:extLst>
          </p:cNvPr>
          <p:cNvSpPr txBox="1"/>
          <p:nvPr/>
        </p:nvSpPr>
        <p:spPr>
          <a:xfrm>
            <a:off x="1559907" y="2068920"/>
            <a:ext cx="496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1200" b="1" dirty="0" smtClean="0">
                <a:solidFill>
                  <a:schemeClr val="bg1"/>
                </a:solidFill>
                <a:cs typeface="Arial" pitchFamily="34" charset="0"/>
              </a:rPr>
              <a:t>Перехід за невідомими посиланнями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F1CEDFF-041E-43F2-AA71-1226CDC1E188}"/>
              </a:ext>
            </a:extLst>
          </p:cNvPr>
          <p:cNvSpPr txBox="1"/>
          <p:nvPr/>
        </p:nvSpPr>
        <p:spPr>
          <a:xfrm>
            <a:off x="2336442" y="2915712"/>
            <a:ext cx="496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1200" b="1" dirty="0" smtClean="0">
                <a:solidFill>
                  <a:schemeClr val="bg1"/>
                </a:solidFill>
                <a:cs typeface="Arial" pitchFamily="34" charset="0"/>
              </a:rPr>
              <a:t>Завантаження піратських копій ігор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89BF492-EB9E-400C-AA68-40D230A50761}"/>
              </a:ext>
            </a:extLst>
          </p:cNvPr>
          <p:cNvSpPr txBox="1"/>
          <p:nvPr/>
        </p:nvSpPr>
        <p:spPr>
          <a:xfrm>
            <a:off x="3117874" y="3762504"/>
            <a:ext cx="496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1200" b="1" dirty="0" smtClean="0">
                <a:solidFill>
                  <a:schemeClr val="bg1"/>
                </a:solidFill>
                <a:cs typeface="Arial" pitchFamily="34" charset="0"/>
              </a:rPr>
              <a:t>Неуважність при встановленні програм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689BF492-EB9E-400C-AA68-40D230A50761}"/>
              </a:ext>
            </a:extLst>
          </p:cNvPr>
          <p:cNvSpPr txBox="1"/>
          <p:nvPr/>
        </p:nvSpPr>
        <p:spPr>
          <a:xfrm>
            <a:off x="3848772" y="4675357"/>
            <a:ext cx="496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1200" b="1" dirty="0" smtClean="0">
                <a:solidFill>
                  <a:schemeClr val="bg1"/>
                </a:solidFill>
                <a:cs typeface="Arial" pitchFamily="34" charset="0"/>
              </a:rPr>
              <a:t>Інтернет - серфінг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052" name="Picture 4" descr="Лупа – Бесплатные иконки: инструменты редактирова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168" y="4653006"/>
            <a:ext cx="437795" cy="43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Смс письмо конверт интерфейс символ – Бесплатные иконки: интерфей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44" y="2097012"/>
            <a:ext cx="342609" cy="34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Геймпад – Бесплатные иконки: технологи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984" y="2932473"/>
            <a:ext cx="441401" cy="44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Next Page Icon Png #40032 - Free Icons Librar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734" y="3854406"/>
            <a:ext cx="370193" cy="37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3" grpId="0"/>
      <p:bldP spid="16" grpId="0"/>
      <p:bldP spid="1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73418" y="541176"/>
            <a:ext cx="781283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err="1">
                <a:solidFill>
                  <a:schemeClr val="bg1"/>
                </a:solidFill>
              </a:rPr>
              <a:t>Історія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свідчить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що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ідею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створення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комп'ютерних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вірусів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окреслив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письменник</a:t>
            </a:r>
            <a:r>
              <a:rPr lang="ru-RU" sz="1400" dirty="0">
                <a:solidFill>
                  <a:schemeClr val="bg1"/>
                </a:solidFill>
              </a:rPr>
              <a:t>-фантаст Т. Дж. </a:t>
            </a:r>
            <a:r>
              <a:rPr lang="ru-RU" sz="1400" dirty="0" err="1">
                <a:solidFill>
                  <a:schemeClr val="bg1"/>
                </a:solidFill>
              </a:rPr>
              <a:t>Райн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який</a:t>
            </a:r>
            <a:r>
              <a:rPr lang="ru-RU" sz="1400" dirty="0">
                <a:solidFill>
                  <a:schemeClr val="bg1"/>
                </a:solidFill>
              </a:rPr>
              <a:t> в </a:t>
            </a:r>
            <a:r>
              <a:rPr lang="ru-RU" sz="1400" dirty="0" err="1">
                <a:solidFill>
                  <a:schemeClr val="bg1"/>
                </a:solidFill>
              </a:rPr>
              <a:t>одній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із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своїх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книжок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написаній</a:t>
            </a:r>
            <a:r>
              <a:rPr lang="ru-RU" sz="1400" dirty="0">
                <a:solidFill>
                  <a:schemeClr val="bg1"/>
                </a:solidFill>
              </a:rPr>
              <a:t> в США в 1977 р., описав </a:t>
            </a:r>
            <a:r>
              <a:rPr lang="ru-RU" sz="1400" dirty="0" err="1">
                <a:solidFill>
                  <a:schemeClr val="bg1"/>
                </a:solidFill>
              </a:rPr>
              <a:t>епідемію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що</a:t>
            </a:r>
            <a:r>
              <a:rPr lang="ru-RU" sz="1400" dirty="0">
                <a:solidFill>
                  <a:schemeClr val="bg1"/>
                </a:solidFill>
              </a:rPr>
              <a:t> за короткий час </a:t>
            </a:r>
            <a:r>
              <a:rPr lang="ru-RU" sz="1400" dirty="0" err="1">
                <a:solidFill>
                  <a:schemeClr val="bg1"/>
                </a:solidFill>
              </a:rPr>
              <a:t>охопила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близько</a:t>
            </a:r>
            <a:r>
              <a:rPr lang="ru-RU" sz="1400" dirty="0">
                <a:solidFill>
                  <a:schemeClr val="bg1"/>
                </a:solidFill>
              </a:rPr>
              <a:t> 7000 </a:t>
            </a:r>
            <a:r>
              <a:rPr lang="ru-RU" sz="1400" dirty="0" err="1">
                <a:solidFill>
                  <a:schemeClr val="bg1"/>
                </a:solidFill>
              </a:rPr>
              <a:t>комп'ютерів</a:t>
            </a:r>
            <a:r>
              <a:rPr lang="ru-RU" sz="1400" dirty="0">
                <a:solidFill>
                  <a:schemeClr val="bg1"/>
                </a:solidFill>
              </a:rPr>
              <a:t>. Причиною </a:t>
            </a:r>
            <a:r>
              <a:rPr lang="ru-RU" sz="1400" dirty="0" err="1">
                <a:solidFill>
                  <a:schemeClr val="bg1"/>
                </a:solidFill>
              </a:rPr>
              <a:t>епідемії</a:t>
            </a:r>
            <a:r>
              <a:rPr lang="ru-RU" sz="1400" dirty="0">
                <a:solidFill>
                  <a:schemeClr val="bg1"/>
                </a:solidFill>
              </a:rPr>
              <a:t> став </a:t>
            </a:r>
            <a:r>
              <a:rPr lang="ru-RU" sz="1400" dirty="0" err="1">
                <a:solidFill>
                  <a:schemeClr val="bg1"/>
                </a:solidFill>
              </a:rPr>
              <a:t>комп'ютерний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вірус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який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передавався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від</a:t>
            </a:r>
            <a:r>
              <a:rPr lang="ru-RU" sz="1400" dirty="0">
                <a:solidFill>
                  <a:schemeClr val="bg1"/>
                </a:solidFill>
              </a:rPr>
              <a:t> одного </a:t>
            </a:r>
            <a:r>
              <a:rPr lang="ru-RU" sz="1400" dirty="0" err="1">
                <a:solidFill>
                  <a:schemeClr val="bg1"/>
                </a:solidFill>
              </a:rPr>
              <a:t>комп'ютера</a:t>
            </a:r>
            <a:r>
              <a:rPr lang="ru-RU" sz="1400" dirty="0">
                <a:solidFill>
                  <a:schemeClr val="bg1"/>
                </a:solidFill>
              </a:rPr>
              <a:t> до </a:t>
            </a:r>
            <a:r>
              <a:rPr lang="ru-RU" sz="1400" dirty="0" err="1">
                <a:solidFill>
                  <a:schemeClr val="bg1"/>
                </a:solidFill>
              </a:rPr>
              <a:t>іншого</a:t>
            </a:r>
            <a:r>
              <a:rPr lang="ru-RU" sz="1400" dirty="0">
                <a:solidFill>
                  <a:schemeClr val="bg1"/>
                </a:solidFill>
              </a:rPr>
              <a:t>, проникав у </a:t>
            </a:r>
            <a:r>
              <a:rPr lang="ru-RU" sz="1400" dirty="0" err="1">
                <a:solidFill>
                  <a:schemeClr val="bg1"/>
                </a:solidFill>
              </a:rPr>
              <a:t>їх</a:t>
            </a:r>
            <a:r>
              <a:rPr lang="ru-RU" sz="1400" dirty="0">
                <a:solidFill>
                  <a:schemeClr val="bg1"/>
                </a:solidFill>
              </a:rPr>
              <a:t> </a:t>
            </a:r>
            <a:r>
              <a:rPr lang="ru-RU" sz="1400" dirty="0" err="1">
                <a:solidFill>
                  <a:schemeClr val="bg1"/>
                </a:solidFill>
              </a:rPr>
              <a:t>операційні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системи</a:t>
            </a:r>
            <a:r>
              <a:rPr lang="ru-RU" sz="1400" dirty="0">
                <a:solidFill>
                  <a:schemeClr val="bg1"/>
                </a:solidFill>
              </a:rPr>
              <a:t> і </a:t>
            </a:r>
            <a:r>
              <a:rPr lang="ru-RU" sz="1400" dirty="0" err="1">
                <a:solidFill>
                  <a:schemeClr val="bg1"/>
                </a:solidFill>
              </a:rPr>
              <a:t>виводив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комп'ютери</a:t>
            </a:r>
            <a:r>
              <a:rPr lang="ru-RU" sz="1400" dirty="0">
                <a:solidFill>
                  <a:schemeClr val="bg1"/>
                </a:solidFill>
              </a:rPr>
              <a:t> з-</a:t>
            </a:r>
            <a:r>
              <a:rPr lang="ru-RU" sz="1400" dirty="0" err="1">
                <a:solidFill>
                  <a:schemeClr val="bg1"/>
                </a:solidFill>
              </a:rPr>
              <a:t>під</a:t>
            </a:r>
            <a:r>
              <a:rPr lang="ru-RU" sz="1400" dirty="0">
                <a:solidFill>
                  <a:schemeClr val="bg1"/>
                </a:solidFill>
              </a:rPr>
              <a:t> контролю </a:t>
            </a:r>
            <a:r>
              <a:rPr lang="ru-RU" sz="1400" dirty="0" err="1">
                <a:solidFill>
                  <a:schemeClr val="bg1"/>
                </a:solidFill>
              </a:rPr>
              <a:t>людини</a:t>
            </a:r>
            <a:r>
              <a:rPr lang="ru-RU" sz="1400" dirty="0">
                <a:solidFill>
                  <a:schemeClr val="bg1"/>
                </a:solidFill>
              </a:rPr>
              <a:t>.</a:t>
            </a:r>
            <a:r>
              <a:rPr lang="ru-RU" sz="1400" dirty="0"/>
              <a:t> </a:t>
            </a:r>
            <a:r>
              <a:rPr lang="ru-RU" sz="1400" dirty="0">
                <a:solidFill>
                  <a:schemeClr val="bg1"/>
                </a:solidFill>
              </a:rPr>
              <a:t>В 70-х роках, коли </a:t>
            </a:r>
            <a:r>
              <a:rPr lang="ru-RU" sz="1400" dirty="0" err="1">
                <a:solidFill>
                  <a:schemeClr val="bg1"/>
                </a:solidFill>
              </a:rPr>
              <a:t>вийшла</a:t>
            </a:r>
            <a:r>
              <a:rPr lang="ru-RU" sz="1400" dirty="0">
                <a:solidFill>
                  <a:schemeClr val="bg1"/>
                </a:solidFill>
              </a:rPr>
              <a:t> книжка </a:t>
            </a:r>
            <a:r>
              <a:rPr lang="ru-RU" sz="1400" dirty="0" err="1">
                <a:solidFill>
                  <a:schemeClr val="bg1"/>
                </a:solidFill>
              </a:rPr>
              <a:t>Т.Дж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Райна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описані</a:t>
            </a:r>
            <a:r>
              <a:rPr lang="ru-RU" sz="1400" dirty="0">
                <a:solidFill>
                  <a:schemeClr val="bg1"/>
                </a:solidFill>
              </a:rPr>
              <a:t> в </a:t>
            </a:r>
            <a:r>
              <a:rPr lang="ru-RU" sz="1400" dirty="0" err="1">
                <a:solidFill>
                  <a:schemeClr val="bg1"/>
                </a:solidFill>
              </a:rPr>
              <a:t>ній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факти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здавалися</a:t>
            </a:r>
            <a:r>
              <a:rPr lang="ru-RU" sz="1400" dirty="0">
                <a:solidFill>
                  <a:schemeClr val="bg1"/>
                </a:solidFill>
              </a:rPr>
              <a:t> фантастикою, і мало </a:t>
            </a:r>
            <a:r>
              <a:rPr lang="ru-RU" sz="1400" dirty="0" err="1">
                <a:solidFill>
                  <a:schemeClr val="bg1"/>
                </a:solidFill>
              </a:rPr>
              <a:t>хто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міг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передбачати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що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вже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наприкінці</a:t>
            </a:r>
            <a:r>
              <a:rPr lang="ru-RU" sz="1400" dirty="0">
                <a:solidFill>
                  <a:schemeClr val="bg1"/>
                </a:solidFill>
              </a:rPr>
              <a:t> 80-х </a:t>
            </a:r>
            <a:r>
              <a:rPr lang="ru-RU" sz="1400" dirty="0" err="1">
                <a:solidFill>
                  <a:schemeClr val="bg1"/>
                </a:solidFill>
              </a:rPr>
              <a:t>років</a:t>
            </a:r>
            <a:r>
              <a:rPr lang="ru-RU" sz="1400" dirty="0">
                <a:solidFill>
                  <a:schemeClr val="bg1"/>
                </a:solidFill>
              </a:rPr>
              <a:t> проблема </a:t>
            </a:r>
            <a:r>
              <a:rPr lang="ru-RU" sz="1400" dirty="0" err="1">
                <a:solidFill>
                  <a:schemeClr val="bg1"/>
                </a:solidFill>
              </a:rPr>
              <a:t>комп'ютерних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вірусів</a:t>
            </a:r>
            <a:r>
              <a:rPr lang="ru-RU" sz="1400" dirty="0">
                <a:solidFill>
                  <a:schemeClr val="bg1"/>
                </a:solidFill>
              </a:rPr>
              <a:t> стане великою </a:t>
            </a:r>
            <a:r>
              <a:rPr lang="ru-RU" sz="1400" dirty="0" err="1">
                <a:solidFill>
                  <a:schemeClr val="bg1"/>
                </a:solidFill>
              </a:rPr>
              <a:t>дійсністю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хоч</a:t>
            </a:r>
            <a:r>
              <a:rPr lang="ru-RU" sz="1400" dirty="0">
                <a:solidFill>
                  <a:schemeClr val="bg1"/>
                </a:solidFill>
              </a:rPr>
              <a:t> і не смертельною для </a:t>
            </a:r>
            <a:r>
              <a:rPr lang="ru-RU" sz="1400" dirty="0" err="1">
                <a:solidFill>
                  <a:schemeClr val="bg1"/>
                </a:solidFill>
              </a:rPr>
              <a:t>людства</a:t>
            </a:r>
            <a:r>
              <a:rPr lang="ru-RU" sz="1400" dirty="0">
                <a:solidFill>
                  <a:schemeClr val="bg1"/>
                </a:solidFill>
              </a:rPr>
              <a:t> в </a:t>
            </a:r>
            <a:r>
              <a:rPr lang="ru-RU" sz="1400" dirty="0" err="1">
                <a:solidFill>
                  <a:schemeClr val="bg1"/>
                </a:solidFill>
              </a:rPr>
              <a:t>боротьбі</a:t>
            </a:r>
            <a:r>
              <a:rPr lang="ru-RU" sz="1400" dirty="0">
                <a:solidFill>
                  <a:schemeClr val="bg1"/>
                </a:solidFill>
              </a:rPr>
              <a:t> з </a:t>
            </a:r>
            <a:r>
              <a:rPr lang="ru-RU" sz="1400" dirty="0" err="1">
                <a:solidFill>
                  <a:schemeClr val="bg1"/>
                </a:solidFill>
              </a:rPr>
              <a:t>комп'ютером</a:t>
            </a:r>
            <a:r>
              <a:rPr lang="ru-RU" sz="1400" dirty="0">
                <a:solidFill>
                  <a:schemeClr val="bg1"/>
                </a:solidFill>
              </a:rPr>
              <a:t>, але такою, </a:t>
            </a:r>
            <a:r>
              <a:rPr lang="ru-RU" sz="1400" dirty="0" err="1">
                <a:solidFill>
                  <a:schemeClr val="bg1"/>
                </a:solidFill>
              </a:rPr>
              <a:t>що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призвела</a:t>
            </a:r>
            <a:r>
              <a:rPr lang="ru-RU" sz="1400" dirty="0">
                <a:solidFill>
                  <a:schemeClr val="bg1"/>
                </a:solidFill>
              </a:rPr>
              <a:t> до </a:t>
            </a:r>
            <a:r>
              <a:rPr lang="ru-RU" sz="1400" dirty="0" err="1">
                <a:solidFill>
                  <a:schemeClr val="bg1"/>
                </a:solidFill>
              </a:rPr>
              <a:t>певних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соціальних</a:t>
            </a:r>
            <a:r>
              <a:rPr lang="ru-RU" sz="1400" dirty="0">
                <a:solidFill>
                  <a:schemeClr val="bg1"/>
                </a:solidFill>
              </a:rPr>
              <a:t> і </a:t>
            </a:r>
            <a:r>
              <a:rPr lang="ru-RU" sz="1400" dirty="0" err="1">
                <a:solidFill>
                  <a:schemeClr val="bg1"/>
                </a:solidFill>
              </a:rPr>
              <a:t>матеріальних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втрат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Під</a:t>
            </a:r>
            <a:r>
              <a:rPr lang="ru-RU" sz="1400" dirty="0">
                <a:solidFill>
                  <a:schemeClr val="bg1"/>
                </a:solidFill>
              </a:rPr>
              <a:t> час </a:t>
            </a:r>
            <a:r>
              <a:rPr lang="ru-RU" sz="1400" dirty="0" err="1">
                <a:solidFill>
                  <a:schemeClr val="bg1"/>
                </a:solidFill>
              </a:rPr>
              <a:t>досліджень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проведених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однією</a:t>
            </a:r>
            <a:r>
              <a:rPr lang="ru-RU" sz="1400" dirty="0">
                <a:solidFill>
                  <a:schemeClr val="bg1"/>
                </a:solidFill>
              </a:rPr>
              <a:t> з </a:t>
            </a:r>
            <a:r>
              <a:rPr lang="ru-RU" sz="1400" dirty="0" err="1">
                <a:solidFill>
                  <a:schemeClr val="bg1"/>
                </a:solidFill>
              </a:rPr>
              <a:t>американських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асоціацій</a:t>
            </a:r>
            <a:r>
              <a:rPr lang="ru-RU" sz="1400" dirty="0">
                <a:solidFill>
                  <a:schemeClr val="bg1"/>
                </a:solidFill>
              </a:rPr>
              <a:t> з </a:t>
            </a:r>
            <a:r>
              <a:rPr lang="ru-RU" sz="1400" dirty="0" err="1">
                <a:solidFill>
                  <a:schemeClr val="bg1"/>
                </a:solidFill>
              </a:rPr>
              <a:t>боротьби</a:t>
            </a:r>
            <a:r>
              <a:rPr lang="ru-RU" sz="1400" dirty="0">
                <a:solidFill>
                  <a:schemeClr val="bg1"/>
                </a:solidFill>
              </a:rPr>
              <a:t> з </a:t>
            </a:r>
            <a:r>
              <a:rPr lang="ru-RU" sz="1400" dirty="0" err="1">
                <a:solidFill>
                  <a:schemeClr val="bg1"/>
                </a:solidFill>
              </a:rPr>
              <a:t>комп'ютерними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вірусами</a:t>
            </a:r>
            <a:r>
              <a:rPr lang="ru-RU" sz="1400" dirty="0">
                <a:solidFill>
                  <a:schemeClr val="bg1"/>
                </a:solidFill>
              </a:rPr>
              <a:t>, за </a:t>
            </a:r>
            <a:r>
              <a:rPr lang="ru-RU" sz="1400" dirty="0" err="1">
                <a:solidFill>
                  <a:schemeClr val="bg1"/>
                </a:solidFill>
              </a:rPr>
              <a:t>сім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місяців</a:t>
            </a:r>
            <a:r>
              <a:rPr lang="ru-RU" sz="1400" dirty="0">
                <a:solidFill>
                  <a:schemeClr val="bg1"/>
                </a:solidFill>
              </a:rPr>
              <a:t> 1988 р. </a:t>
            </a:r>
            <a:r>
              <a:rPr lang="ru-RU" sz="1400" dirty="0" err="1">
                <a:solidFill>
                  <a:schemeClr val="bg1"/>
                </a:solidFill>
              </a:rPr>
              <a:t>комп'ютери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які</a:t>
            </a:r>
            <a:r>
              <a:rPr lang="ru-RU" sz="1400" dirty="0">
                <a:solidFill>
                  <a:schemeClr val="bg1"/>
                </a:solidFill>
              </a:rPr>
              <a:t> належали </a:t>
            </a:r>
            <a:r>
              <a:rPr lang="ru-RU" sz="1400" dirty="0" err="1">
                <a:solidFill>
                  <a:schemeClr val="bg1"/>
                </a:solidFill>
              </a:rPr>
              <a:t>фірмам</a:t>
            </a:r>
            <a:r>
              <a:rPr lang="ru-RU" sz="1400" dirty="0">
                <a:solidFill>
                  <a:schemeClr val="bg1"/>
                </a:solidFill>
              </a:rPr>
              <a:t>-членам </a:t>
            </a:r>
            <a:r>
              <a:rPr lang="ru-RU" sz="1400" dirty="0" err="1">
                <a:solidFill>
                  <a:schemeClr val="bg1"/>
                </a:solidFill>
              </a:rPr>
              <a:t>асоціації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піддавались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дії</a:t>
            </a:r>
            <a:r>
              <a:rPr lang="ru-RU" sz="1400" dirty="0">
                <a:solidFill>
                  <a:schemeClr val="bg1"/>
                </a:solidFill>
              </a:rPr>
              <a:t> 300 </a:t>
            </a:r>
            <a:r>
              <a:rPr lang="ru-RU" sz="1400" dirty="0" err="1">
                <a:solidFill>
                  <a:schemeClr val="bg1"/>
                </a:solidFill>
              </a:rPr>
              <a:t>масових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вірусних</a:t>
            </a:r>
            <a:r>
              <a:rPr lang="ru-RU" sz="1400" dirty="0">
                <a:solidFill>
                  <a:schemeClr val="bg1"/>
                </a:solidFill>
              </a:rPr>
              <a:t> атак, </a:t>
            </a:r>
            <a:r>
              <a:rPr lang="ru-RU" sz="1400" dirty="0" err="1">
                <a:solidFill>
                  <a:schemeClr val="bg1"/>
                </a:solidFill>
              </a:rPr>
              <a:t>які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знищили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близько</a:t>
            </a:r>
            <a:r>
              <a:rPr lang="ru-RU" sz="1400" dirty="0">
                <a:solidFill>
                  <a:schemeClr val="bg1"/>
                </a:solidFill>
              </a:rPr>
              <a:t> 300 тис. </a:t>
            </a:r>
            <a:r>
              <a:rPr lang="ru-RU" sz="1400" dirty="0" err="1">
                <a:solidFill>
                  <a:schemeClr val="bg1"/>
                </a:solidFill>
              </a:rPr>
              <a:t>комп'ютерних</a:t>
            </a:r>
            <a:r>
              <a:rPr lang="ru-RU" sz="1400" dirty="0">
                <a:solidFill>
                  <a:schemeClr val="bg1"/>
                </a:solidFill>
              </a:rPr>
              <a:t> систем, на </a:t>
            </a:r>
            <a:r>
              <a:rPr lang="ru-RU" sz="1400" dirty="0" err="1">
                <a:solidFill>
                  <a:schemeClr val="bg1"/>
                </a:solidFill>
              </a:rPr>
              <a:t>відтворення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яких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було</a:t>
            </a:r>
            <a:r>
              <a:rPr lang="ru-RU" sz="1400" dirty="0">
                <a:solidFill>
                  <a:schemeClr val="bg1"/>
                </a:solidFill>
              </a:rPr>
              <a:t> затрачено </a:t>
            </a:r>
            <a:r>
              <a:rPr lang="ru-RU" sz="1400" dirty="0" err="1">
                <a:solidFill>
                  <a:schemeClr val="bg1"/>
                </a:solidFill>
              </a:rPr>
              <a:t>багато</a:t>
            </a:r>
            <a:r>
              <a:rPr lang="ru-RU" sz="1400" dirty="0">
                <a:solidFill>
                  <a:schemeClr val="bg1"/>
                </a:solidFill>
              </a:rPr>
              <a:t> часу і </a:t>
            </a:r>
            <a:r>
              <a:rPr lang="ru-RU" sz="1400" dirty="0" err="1">
                <a:solidFill>
                  <a:schemeClr val="bg1"/>
                </a:solidFill>
              </a:rPr>
              <a:t>матеріальних</a:t>
            </a:r>
            <a:r>
              <a:rPr lang="ru-RU" sz="1400" dirty="0">
                <a:solidFill>
                  <a:schemeClr val="bg1"/>
                </a:solidFill>
              </a:rPr>
              <a:t> затрат. </a:t>
            </a:r>
            <a:r>
              <a:rPr lang="ru-RU" sz="1400" dirty="0" err="1">
                <a:solidFill>
                  <a:schemeClr val="bg1"/>
                </a:solidFill>
              </a:rPr>
              <a:t>Наприкінці</a:t>
            </a:r>
            <a:r>
              <a:rPr lang="ru-RU" sz="1400" dirty="0">
                <a:solidFill>
                  <a:schemeClr val="bg1"/>
                </a:solidFill>
              </a:rPr>
              <a:t> 1989 р. в </a:t>
            </a:r>
            <a:r>
              <a:rPr lang="ru-RU" sz="1400" dirty="0" err="1">
                <a:solidFill>
                  <a:schemeClr val="bg1"/>
                </a:solidFill>
              </a:rPr>
              <a:t>пресі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з'явилося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повідомлення</a:t>
            </a:r>
            <a:r>
              <a:rPr lang="ru-RU" sz="1400" dirty="0">
                <a:solidFill>
                  <a:schemeClr val="bg1"/>
                </a:solidFill>
              </a:rPr>
              <a:t> про </a:t>
            </a:r>
            <a:r>
              <a:rPr lang="ru-RU" sz="1400" dirty="0" err="1">
                <a:solidFill>
                  <a:schemeClr val="bg1"/>
                </a:solidFill>
              </a:rPr>
              <a:t>знаходження</a:t>
            </a:r>
            <a:r>
              <a:rPr lang="ru-RU" sz="1400" dirty="0">
                <a:solidFill>
                  <a:schemeClr val="bg1"/>
                </a:solidFill>
              </a:rPr>
              <a:t> в </a:t>
            </a:r>
            <a:r>
              <a:rPr lang="ru-RU" sz="1400" dirty="0" err="1">
                <a:solidFill>
                  <a:schemeClr val="bg1"/>
                </a:solidFill>
              </a:rPr>
              <a:t>Японії</a:t>
            </a:r>
            <a:r>
              <a:rPr lang="ru-RU" sz="1400" dirty="0">
                <a:solidFill>
                  <a:schemeClr val="bg1"/>
                </a:solidFill>
              </a:rPr>
              <a:t> нового, </a:t>
            </a:r>
            <a:r>
              <a:rPr lang="ru-RU" sz="1400" dirty="0" err="1">
                <a:solidFill>
                  <a:schemeClr val="bg1"/>
                </a:solidFill>
              </a:rPr>
              <a:t>надзвичайно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підступного</a:t>
            </a:r>
            <a:r>
              <a:rPr lang="ru-RU" sz="1400" dirty="0">
                <a:solidFill>
                  <a:schemeClr val="bg1"/>
                </a:solidFill>
              </a:rPr>
              <a:t> і </a:t>
            </a:r>
            <a:r>
              <a:rPr lang="ru-RU" sz="1400" dirty="0" err="1">
                <a:solidFill>
                  <a:schemeClr val="bg1"/>
                </a:solidFill>
              </a:rPr>
              <a:t>руйнівного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вірусу</a:t>
            </a:r>
            <a:r>
              <a:rPr lang="ru-RU" sz="1400" dirty="0">
                <a:solidFill>
                  <a:schemeClr val="bg1"/>
                </a:solidFill>
              </a:rPr>
              <a:t> (</a:t>
            </a:r>
            <a:r>
              <a:rPr lang="ru-RU" sz="1400" dirty="0" err="1">
                <a:solidFill>
                  <a:schemeClr val="bg1"/>
                </a:solidFill>
              </a:rPr>
              <a:t>його</a:t>
            </a:r>
            <a:r>
              <a:rPr lang="ru-RU" sz="1400" dirty="0">
                <a:solidFill>
                  <a:schemeClr val="bg1"/>
                </a:solidFill>
              </a:rPr>
              <a:t> назвали </a:t>
            </a:r>
            <a:r>
              <a:rPr lang="ru-RU" sz="1400" dirty="0" err="1">
                <a:solidFill>
                  <a:schemeClr val="bg1"/>
                </a:solidFill>
              </a:rPr>
              <a:t>хробаком</a:t>
            </a:r>
            <a:r>
              <a:rPr lang="ru-RU" sz="1400" dirty="0">
                <a:solidFill>
                  <a:schemeClr val="bg1"/>
                </a:solidFill>
              </a:rPr>
              <a:t>), за короткий час </a:t>
            </a:r>
            <a:r>
              <a:rPr lang="ru-RU" sz="1400" dirty="0" err="1">
                <a:solidFill>
                  <a:schemeClr val="bg1"/>
                </a:solidFill>
              </a:rPr>
              <a:t>він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знищив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дані</a:t>
            </a:r>
            <a:r>
              <a:rPr lang="ru-RU" sz="1400" dirty="0">
                <a:solidFill>
                  <a:schemeClr val="bg1"/>
                </a:solidFill>
              </a:rPr>
              <a:t> на </a:t>
            </a:r>
            <a:r>
              <a:rPr lang="ru-RU" sz="1400" dirty="0" err="1">
                <a:solidFill>
                  <a:schemeClr val="bg1"/>
                </a:solidFill>
              </a:rPr>
              <a:t>великій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кількості</a:t>
            </a:r>
            <a:r>
              <a:rPr lang="ru-RU" sz="1400" dirty="0">
                <a:solidFill>
                  <a:schemeClr val="bg1"/>
                </a:solidFill>
              </a:rPr>
              <a:t> машин, </a:t>
            </a:r>
            <a:r>
              <a:rPr lang="ru-RU" sz="1400" dirty="0" err="1">
                <a:solidFill>
                  <a:schemeClr val="bg1"/>
                </a:solidFill>
              </a:rPr>
              <a:t>під'єднаних</a:t>
            </a:r>
            <a:r>
              <a:rPr lang="ru-RU" sz="1400" dirty="0">
                <a:solidFill>
                  <a:schemeClr val="bg1"/>
                </a:solidFill>
              </a:rPr>
              <a:t> до </a:t>
            </a:r>
            <a:r>
              <a:rPr lang="ru-RU" sz="1400" dirty="0" err="1">
                <a:solidFill>
                  <a:schemeClr val="bg1"/>
                </a:solidFill>
              </a:rPr>
              <a:t>комунікаційних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ліній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Переповзаючи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від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комп'ютера</a:t>
            </a:r>
            <a:r>
              <a:rPr lang="ru-RU" sz="1400" dirty="0">
                <a:solidFill>
                  <a:schemeClr val="bg1"/>
                </a:solidFill>
              </a:rPr>
              <a:t> до </a:t>
            </a:r>
            <a:r>
              <a:rPr lang="ru-RU" sz="1400" dirty="0" err="1">
                <a:solidFill>
                  <a:schemeClr val="bg1"/>
                </a:solidFill>
              </a:rPr>
              <a:t>комп'ютера</a:t>
            </a:r>
            <a:r>
              <a:rPr lang="ru-RU" sz="1400" dirty="0">
                <a:solidFill>
                  <a:schemeClr val="bg1"/>
                </a:solidFill>
              </a:rPr>
              <a:t>, через </a:t>
            </a:r>
            <a:r>
              <a:rPr lang="ru-RU" sz="1400" dirty="0" err="1">
                <a:solidFill>
                  <a:schemeClr val="bg1"/>
                </a:solidFill>
              </a:rPr>
              <a:t>з'єднувальні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комунікації</a:t>
            </a:r>
            <a:r>
              <a:rPr lang="ru-RU" sz="1400" dirty="0">
                <a:solidFill>
                  <a:schemeClr val="bg1"/>
                </a:solidFill>
              </a:rPr>
              <a:t>, «</a:t>
            </a:r>
            <a:r>
              <a:rPr lang="ru-RU" sz="1400" dirty="0" err="1">
                <a:solidFill>
                  <a:schemeClr val="bg1"/>
                </a:solidFill>
              </a:rPr>
              <a:t>хробак</a:t>
            </a:r>
            <a:r>
              <a:rPr lang="ru-RU" sz="1400" dirty="0">
                <a:solidFill>
                  <a:schemeClr val="bg1"/>
                </a:solidFill>
              </a:rPr>
              <a:t>» </a:t>
            </a:r>
            <a:r>
              <a:rPr lang="ru-RU" sz="1400" dirty="0" err="1">
                <a:solidFill>
                  <a:schemeClr val="bg1"/>
                </a:solidFill>
              </a:rPr>
              <a:t>знищував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вміст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пам'яті</a:t>
            </a:r>
            <a:r>
              <a:rPr lang="ru-RU" sz="1400" dirty="0">
                <a:solidFill>
                  <a:schemeClr val="bg1"/>
                </a:solidFill>
              </a:rPr>
              <a:t>, не </a:t>
            </a:r>
            <a:r>
              <a:rPr lang="ru-RU" sz="1400" dirty="0" err="1">
                <a:solidFill>
                  <a:schemeClr val="bg1"/>
                </a:solidFill>
              </a:rPr>
              <a:t>залишаючи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ніяких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надій</a:t>
            </a:r>
            <a:r>
              <a:rPr lang="ru-RU" sz="1400" dirty="0">
                <a:solidFill>
                  <a:schemeClr val="bg1"/>
                </a:solidFill>
              </a:rPr>
              <a:t> на </a:t>
            </a:r>
            <a:r>
              <a:rPr lang="ru-RU" sz="1400" dirty="0" err="1">
                <a:solidFill>
                  <a:schemeClr val="bg1"/>
                </a:solidFill>
              </a:rPr>
              <a:t>відновлення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даних</a:t>
            </a:r>
            <a:r>
              <a:rPr lang="ru-RU" sz="1400" dirty="0">
                <a:solidFill>
                  <a:schemeClr val="bg1"/>
                </a:solidFill>
              </a:rPr>
              <a:t>.</a:t>
            </a:r>
          </a:p>
          <a:p>
            <a:pPr algn="r"/>
            <a:r>
              <a:rPr lang="ru-RU" sz="1400" dirty="0">
                <a:solidFill>
                  <a:schemeClr val="bg1"/>
                </a:solidFill>
              </a:rPr>
              <a:t>У 1992 </a:t>
            </a:r>
            <a:r>
              <a:rPr lang="ru-RU" sz="1400" dirty="0" err="1">
                <a:solidFill>
                  <a:schemeClr val="bg1"/>
                </a:solidFill>
              </a:rPr>
              <a:t>році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з'явився</a:t>
            </a:r>
            <a:r>
              <a:rPr lang="ru-RU" sz="1400" dirty="0">
                <a:solidFill>
                  <a:schemeClr val="bg1"/>
                </a:solidFill>
              </a:rPr>
              <a:t> перший конструктор </a:t>
            </a:r>
            <a:r>
              <a:rPr lang="ru-RU" sz="1400" dirty="0" err="1">
                <a:solidFill>
                  <a:schemeClr val="bg1"/>
                </a:solidFill>
              </a:rPr>
              <a:t>вірусів</a:t>
            </a:r>
            <a:r>
              <a:rPr lang="ru-RU" sz="1400" dirty="0">
                <a:solidFill>
                  <a:schemeClr val="bg1"/>
                </a:solidFill>
              </a:rPr>
              <a:t> для </a:t>
            </a:r>
            <a:r>
              <a:rPr lang="en-US" sz="1400" dirty="0">
                <a:solidFill>
                  <a:schemeClr val="bg1"/>
                </a:solidFill>
              </a:rPr>
              <a:t>PC — Virus Creation Laboratory (</a:t>
            </a:r>
            <a:r>
              <a:rPr lang="ru-RU" sz="1400" dirty="0">
                <a:solidFill>
                  <a:schemeClr val="bg1"/>
                </a:solidFill>
              </a:rPr>
              <a:t>для </a:t>
            </a:r>
            <a:r>
              <a:rPr lang="en-US" sz="1400" dirty="0">
                <a:solidFill>
                  <a:schemeClr val="bg1"/>
                </a:solidFill>
              </a:rPr>
              <a:t>Amiga </a:t>
            </a:r>
            <a:r>
              <a:rPr lang="ru-RU" sz="1400" dirty="0" err="1">
                <a:solidFill>
                  <a:schemeClr val="bg1"/>
                </a:solidFill>
              </a:rPr>
              <a:t>конструктори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існували</a:t>
            </a:r>
            <a:r>
              <a:rPr lang="ru-RU" sz="1400" dirty="0">
                <a:solidFill>
                  <a:schemeClr val="bg1"/>
                </a:solidFill>
              </a:rPr>
              <a:t> і </a:t>
            </a:r>
            <a:r>
              <a:rPr lang="ru-RU" sz="1400" dirty="0" err="1">
                <a:solidFill>
                  <a:schemeClr val="bg1"/>
                </a:solidFill>
              </a:rPr>
              <a:t>раніше</a:t>
            </a:r>
            <a:r>
              <a:rPr lang="ru-RU" sz="1400" dirty="0">
                <a:solidFill>
                  <a:schemeClr val="bg1"/>
                </a:solidFill>
              </a:rPr>
              <a:t>), а </a:t>
            </a:r>
            <a:r>
              <a:rPr lang="ru-RU" sz="1400" dirty="0" err="1">
                <a:solidFill>
                  <a:schemeClr val="bg1"/>
                </a:solidFill>
              </a:rPr>
              <a:t>також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готові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поліморфні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модулі</a:t>
            </a:r>
            <a:r>
              <a:rPr lang="ru-RU" sz="1400" dirty="0">
                <a:solidFill>
                  <a:schemeClr val="bg1"/>
                </a:solidFill>
              </a:rPr>
              <a:t> (</a:t>
            </a:r>
            <a:r>
              <a:rPr lang="en-US" sz="1400" dirty="0" err="1">
                <a:solidFill>
                  <a:schemeClr val="bg1"/>
                </a:solidFill>
              </a:rPr>
              <a:t>MtE</a:t>
            </a:r>
            <a:r>
              <a:rPr lang="en-US" sz="1400" dirty="0">
                <a:solidFill>
                  <a:schemeClr val="bg1"/>
                </a:solidFill>
              </a:rPr>
              <a:t>, DAME </a:t>
            </a:r>
            <a:r>
              <a:rPr lang="ru-RU" sz="1400" dirty="0">
                <a:solidFill>
                  <a:schemeClr val="bg1"/>
                </a:solidFill>
              </a:rPr>
              <a:t>і </a:t>
            </a:r>
            <a:r>
              <a:rPr lang="en-US" sz="1400" dirty="0">
                <a:solidFill>
                  <a:schemeClr val="bg1"/>
                </a:solidFill>
              </a:rPr>
              <a:t>TPE) </a:t>
            </a:r>
            <a:r>
              <a:rPr lang="ru-RU" sz="1400" dirty="0">
                <a:solidFill>
                  <a:schemeClr val="bg1"/>
                </a:solidFill>
              </a:rPr>
              <a:t>і </a:t>
            </a:r>
            <a:r>
              <a:rPr lang="ru-RU" sz="1400" dirty="0" err="1">
                <a:solidFill>
                  <a:schemeClr val="bg1"/>
                </a:solidFill>
              </a:rPr>
              <a:t>модулі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шифрування</a:t>
            </a:r>
            <a:r>
              <a:rPr lang="ru-RU" sz="1400" dirty="0">
                <a:solidFill>
                  <a:schemeClr val="bg1"/>
                </a:solidFill>
              </a:rPr>
              <a:t> для </a:t>
            </a:r>
            <a:r>
              <a:rPr lang="ru-RU" sz="1400" dirty="0" err="1">
                <a:solidFill>
                  <a:schemeClr val="bg1"/>
                </a:solidFill>
              </a:rPr>
              <a:t>вбудовування</a:t>
            </a:r>
            <a:r>
              <a:rPr lang="ru-RU" sz="1400" dirty="0">
                <a:solidFill>
                  <a:schemeClr val="bg1"/>
                </a:solidFill>
              </a:rPr>
              <a:t> в </a:t>
            </a:r>
            <a:r>
              <a:rPr lang="ru-RU" sz="1400" dirty="0" err="1">
                <a:solidFill>
                  <a:schemeClr val="bg1"/>
                </a:solidFill>
              </a:rPr>
              <a:t>нові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віруси</a:t>
            </a:r>
            <a:r>
              <a:rPr lang="ru-RU" sz="1400" dirty="0">
                <a:solidFill>
                  <a:schemeClr val="bg1"/>
                </a:solidFill>
              </a:rPr>
              <a:t>. У </a:t>
            </a:r>
            <a:r>
              <a:rPr lang="ru-RU" sz="1400" dirty="0" err="1">
                <a:solidFill>
                  <a:schemeClr val="bg1"/>
                </a:solidFill>
              </a:rPr>
              <a:t>кілька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наступних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років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було</a:t>
            </a:r>
            <a:r>
              <a:rPr lang="ru-RU" sz="1400" dirty="0">
                <a:solidFill>
                  <a:schemeClr val="bg1"/>
                </a:solidFill>
              </a:rPr>
              <a:t> остаточно </a:t>
            </a:r>
            <a:r>
              <a:rPr lang="ru-RU" sz="1400" dirty="0" err="1">
                <a:solidFill>
                  <a:schemeClr val="bg1"/>
                </a:solidFill>
              </a:rPr>
              <a:t>відточено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стелс</a:t>
            </a:r>
            <a:r>
              <a:rPr lang="ru-RU" sz="1400" dirty="0">
                <a:solidFill>
                  <a:schemeClr val="bg1"/>
                </a:solidFill>
              </a:rPr>
              <a:t> і </a:t>
            </a:r>
            <a:r>
              <a:rPr lang="ru-RU" sz="1400" dirty="0" err="1">
                <a:solidFill>
                  <a:schemeClr val="bg1"/>
                </a:solidFill>
              </a:rPr>
              <a:t>поліморфні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технології</a:t>
            </a:r>
            <a:r>
              <a:rPr lang="ru-RU" sz="1400" dirty="0">
                <a:solidFill>
                  <a:schemeClr val="bg1"/>
                </a:solidFill>
              </a:rPr>
              <a:t> (</a:t>
            </a:r>
            <a:r>
              <a:rPr lang="en-US" sz="1400" dirty="0" err="1">
                <a:solidFill>
                  <a:schemeClr val="bg1"/>
                </a:solidFill>
              </a:rPr>
              <a:t>SMEG.Pathogen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SMEG.Queeg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OneHalf</a:t>
            </a:r>
            <a:r>
              <a:rPr lang="en-US" sz="1400" dirty="0">
                <a:solidFill>
                  <a:schemeClr val="bg1"/>
                </a:solidFill>
              </a:rPr>
              <a:t>, 1994; </a:t>
            </a:r>
            <a:r>
              <a:rPr lang="en-US" sz="1400" dirty="0" err="1">
                <a:solidFill>
                  <a:schemeClr val="bg1"/>
                </a:solidFill>
              </a:rPr>
              <a:t>NightFall</a:t>
            </a:r>
            <a:r>
              <a:rPr lang="en-US" sz="1400" dirty="0">
                <a:solidFill>
                  <a:schemeClr val="bg1"/>
                </a:solidFill>
              </a:rPr>
              <a:t>, Nostradamus, Nutcracker, 1995), </a:t>
            </a:r>
            <a:r>
              <a:rPr lang="ru-RU" sz="1400" dirty="0">
                <a:solidFill>
                  <a:schemeClr val="bg1"/>
                </a:solidFill>
              </a:rPr>
              <a:t>а </a:t>
            </a:r>
            <a:r>
              <a:rPr lang="ru-RU" sz="1400" dirty="0" err="1">
                <a:solidFill>
                  <a:schemeClr val="bg1"/>
                </a:solidFill>
              </a:rPr>
              <a:t>також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випробувано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самі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незвичайні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способи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проникнення</a:t>
            </a:r>
            <a:r>
              <a:rPr lang="ru-RU" sz="1400" dirty="0">
                <a:solidFill>
                  <a:schemeClr val="bg1"/>
                </a:solidFill>
              </a:rPr>
              <a:t> в систему і </a:t>
            </a:r>
            <a:r>
              <a:rPr lang="ru-RU" sz="1400" dirty="0" err="1">
                <a:solidFill>
                  <a:schemeClr val="bg1"/>
                </a:solidFill>
              </a:rPr>
              <a:t>зараження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файлів</a:t>
            </a:r>
            <a:r>
              <a:rPr lang="ru-RU" sz="1400" dirty="0">
                <a:solidFill>
                  <a:schemeClr val="bg1"/>
                </a:solidFill>
              </a:rPr>
              <a:t> (</a:t>
            </a:r>
            <a:r>
              <a:rPr lang="en-US" sz="1400" dirty="0">
                <a:solidFill>
                  <a:schemeClr val="bg1"/>
                </a:solidFill>
              </a:rPr>
              <a:t>Dir II — 1991, PMBS, </a:t>
            </a:r>
            <a:r>
              <a:rPr lang="en-US" sz="1400" dirty="0" err="1">
                <a:solidFill>
                  <a:schemeClr val="bg1"/>
                </a:solidFill>
              </a:rPr>
              <a:t>Shadowgard</a:t>
            </a:r>
            <a:r>
              <a:rPr lang="en-US" sz="1400" dirty="0">
                <a:solidFill>
                  <a:schemeClr val="bg1"/>
                </a:solidFill>
              </a:rPr>
              <a:t>, Cruncher — 1993). </a:t>
            </a:r>
            <a:r>
              <a:rPr lang="ru-RU" sz="1400" dirty="0" err="1">
                <a:solidFill>
                  <a:schemeClr val="bg1"/>
                </a:solidFill>
              </a:rPr>
              <a:t>Крім</a:t>
            </a:r>
            <a:r>
              <a:rPr lang="ru-RU" sz="1400" dirty="0">
                <a:solidFill>
                  <a:schemeClr val="bg1"/>
                </a:solidFill>
              </a:rPr>
              <a:t> того, </a:t>
            </a:r>
            <a:r>
              <a:rPr lang="ru-RU" sz="1400" dirty="0" err="1">
                <a:solidFill>
                  <a:schemeClr val="bg1"/>
                </a:solidFill>
              </a:rPr>
              <a:t>з'явилися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віруси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що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заражають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об'єктні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файли</a:t>
            </a:r>
            <a:r>
              <a:rPr lang="ru-RU" sz="1400" dirty="0">
                <a:solidFill>
                  <a:schemeClr val="bg1"/>
                </a:solidFill>
              </a:rPr>
              <a:t> (</a:t>
            </a:r>
            <a:r>
              <a:rPr lang="en-US" sz="1400" dirty="0">
                <a:solidFill>
                  <a:schemeClr val="bg1"/>
                </a:solidFill>
              </a:rPr>
              <a:t>Shifter, 1994) </a:t>
            </a:r>
            <a:r>
              <a:rPr lang="ru-RU" sz="1400" dirty="0">
                <a:solidFill>
                  <a:schemeClr val="bg1"/>
                </a:solidFill>
              </a:rPr>
              <a:t>і </a:t>
            </a:r>
            <a:r>
              <a:rPr lang="ru-RU" sz="1400" dirty="0" err="1">
                <a:solidFill>
                  <a:schemeClr val="bg1"/>
                </a:solidFill>
              </a:rPr>
              <a:t>вихідні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тексти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програм</a:t>
            </a:r>
            <a:r>
              <a:rPr lang="ru-RU" sz="1400" dirty="0">
                <a:solidFill>
                  <a:schemeClr val="bg1"/>
                </a:solidFill>
              </a:rPr>
              <a:t> (</a:t>
            </a:r>
            <a:r>
              <a:rPr lang="en-US" sz="1400" dirty="0" err="1">
                <a:solidFill>
                  <a:schemeClr val="bg1"/>
                </a:solidFill>
              </a:rPr>
              <a:t>SrcVir</a:t>
            </a:r>
            <a:r>
              <a:rPr lang="en-US" sz="1400" dirty="0">
                <a:solidFill>
                  <a:schemeClr val="bg1"/>
                </a:solidFill>
              </a:rPr>
              <a:t>, 1994).</a:t>
            </a:r>
          </a:p>
          <a:p>
            <a:pPr algn="r"/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155510" y="468290"/>
            <a:ext cx="319667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ru-RU" sz="5400" dirty="0" err="1">
                <a:solidFill>
                  <a:schemeClr val="bg1"/>
                </a:solidFill>
              </a:rPr>
              <a:t>Історія</a:t>
            </a:r>
            <a:endParaRPr lang="ru-RU" sz="5400" dirty="0">
              <a:solidFill>
                <a:schemeClr val="bg1"/>
              </a:solidFill>
            </a:endParaRPr>
          </a:p>
          <a:p>
            <a:pPr algn="r"/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4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</TotalTime>
  <Words>370</Words>
  <Application>Microsoft Office PowerPoint</Application>
  <PresentationFormat>Широкоэкранный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 Unicode MS</vt:lpstr>
      <vt:lpstr>맑은 고딕</vt:lpstr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abyte</cp:lastModifiedBy>
  <cp:revision>104</cp:revision>
  <dcterms:created xsi:type="dcterms:W3CDTF">2020-01-20T05:08:25Z</dcterms:created>
  <dcterms:modified xsi:type="dcterms:W3CDTF">2022-11-23T00:54:54Z</dcterms:modified>
</cp:coreProperties>
</file>