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PT Sans Narrow" panose="020B0604020202020204" charset="-52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су Равилова" initials="" lastIdx="35" clrIdx="0"/>
  <p:cmAuthor id="1" name="Rimma Garaeva" initials="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C910A3-BAA6-434B-B790-0AEED268B2A6}">
  <a:tblStyle styleId="{A8C910A3-BAA6-434B-B790-0AEED268B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13:36:39.551" idx="1">
    <p:pos x="6000" y="0"/>
    <p:text>нет, информация есть дальше в ссылке и на лендинге, через который пользователь покупает курс</p:text>
  </p:cm>
  <p:cm authorId="0" dt="2019-12-19T14:10:36.955" idx="1">
    <p:pos x="6000" y="0"/>
    <p:text>этот слайд про вас? знакомство с АН?</p:text>
  </p:cm>
  <p:cm authorId="0" dt="2019-12-19T14:10:36.955" idx="2">
    <p:pos x="6000" y="0"/>
    <p:text>тут про что? что это за курс?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13:49:40.963" idx="12">
    <p:pos x="291" y="85"/>
    <p:text>Это в виде одного облачка речи как в комиксах вижу</p:text>
  </p:cm>
  <p:cm authorId="0" dt="2019-12-19T14:14:06.560" idx="18">
    <p:pos x="291" y="85"/>
    <p:text>это так одним текстом будет или как диалог от персонажа?</p:text>
  </p:cm>
  <p:cm authorId="0" dt="2019-12-19T14:14:06.560" idx="19">
    <p:pos x="291" y="85"/>
    <p:text>ок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9T13:48:58.314" idx="21">
    <p:pos x="6000" y="0"/>
    <p:text>может надо писать в начале модуля, что для перехода на след надо минимум столько-то, а всего собрать можно вот столько?</p:text>
  </p:cm>
  <p:cm authorId="1" dt="2019-12-19T13:50:24.087" idx="13">
    <p:pos x="6000" y="0"/>
    <p:text>Тут пока что нет минимальных, он либо все делает, либо ничего - и не переходит</p:text>
  </p:cm>
  <p:cm authorId="0" dt="2019-12-19T14:14:21.401" idx="20">
    <p:pos x="6000" y="0"/>
    <p:text>как учет этих баллов ведется?</p:text>
  </p:cm>
  <p:cm authorId="0" dt="2019-12-19T14:14:21.401" idx="22">
    <p:pos x="6000" y="0"/>
    <p:text>ок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13:50:46.283" idx="14">
    <p:pos x="6000" y="0"/>
    <p:text>будет еще лучше. не обращайте внимания на дизайн</p:text>
  </p:cm>
  <p:cm authorId="0" dt="2019-12-19T14:14:49.260" idx="23">
    <p:pos x="6000" y="0"/>
    <p:text>классный слайд!</p:text>
  </p:cm>
  <p:cm authorId="0" dt="2019-12-19T14:14:49.260" idx="24">
    <p:pos x="6000" y="0"/>
    <p:text>я про наполнение и соотношение картинок с текстом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20T06:36:44.868" idx="15">
    <p:pos x="6000" y="0"/>
    <p:text>вопрос дизайна опять же</p:text>
  </p:cm>
  <p:cm authorId="0" dt="2019-12-23T07:26:55.085" idx="25">
    <p:pos x="6000" y="0"/>
    <p:text>может картинка будет открываться отдельно?</p:text>
  </p:cm>
  <p:cm authorId="0" dt="2019-12-23T07:26:55.085" idx="26">
    <p:pos x="6000" y="0"/>
    <p:text>имела ввиду отдельным окном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23T10:35:06.662" idx="16">
    <p:pos x="6000" y="0"/>
    <p:text>Если говорящий персонаж, то не Мим!!!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9T14:02:34.161" idx="27">
    <p:pos x="6000" y="0"/>
    <p:text>я немного перефразирую. пока думаю как. но суть останется такая же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9T14:03:21.048" idx="28">
    <p:pos x="6000" y="0"/>
    <p:text>тут тоже перефразирую, поэтому цветом выделяю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13:39:58.932" idx="2">
    <p:pos x="6000" y="0"/>
    <p:text>прямо на самой платформе пользователь будет отвечать</p:text>
  </p:cm>
  <p:cm authorId="0" dt="2019-12-19T14:10:47.901" idx="3">
    <p:pos x="6000" y="0"/>
    <p:text>эта анкета будет в хл потом загружаться или куда?</p:text>
  </p:cm>
  <p:cm authorId="0" dt="2019-12-19T14:10:47.901" idx="4">
    <p:pos x="6000" y="0"/>
    <p:text>ок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9T13:32:36.874" idx="5">
    <p:pos x="6000" y="0"/>
    <p:text>может поискать синоним слову "Профессионал"? или надо добавить объяснение-описание кто это такой. Когда в первый раз читаешь, понимание не полное что это и кто.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9T13:34:03.386" idx="6">
    <p:pos x="6000" y="0"/>
    <p:text>думаю название другое надо. очень официально, лично по мне. и не вяжется с тематикой курса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9T13:36:29.878" idx="8">
    <p:pos x="6000" y="0"/>
    <p:text>это окончательные картинки?</p:text>
  </p:cm>
  <p:cm authorId="1" dt="2019-12-19T13:43:53.886" idx="3">
    <p:pos x="6000" y="0"/>
    <p:text>нет, конечно же. это просто для общего понимания курса. Тут еще большая работа дизайнера предстоит</p:text>
  </p:cm>
  <p:cm authorId="1" dt="2019-12-19T13:44:20.214" idx="4">
    <p:pos x="6000" y="0"/>
    <p:text>до этого нам надо согласовать сюжет.</p:text>
  </p:cm>
  <p:cm authorId="0" dt="2019-12-19T14:11:23.921" idx="7">
    <p:pos x="6000" y="0"/>
    <p:text>может расписать в стиле:
задача:
цель:
точка назначения:
и тд, в стиле агентов?</p:text>
  </p:cm>
  <p:cm authorId="0" dt="2019-12-19T14:11:23.921" idx="9">
    <p:pos x="6000" y="0"/>
    <p:text>сюжет классный!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13:45:03.944" idx="5">
    <p:pos x="6000" y="0"/>
    <p:text>Это видео, на которое он просто будет кликать</p:text>
  </p:cm>
  <p:cm authorId="0" dt="2019-12-19T14:11:58.885" idx="10">
    <p:pos x="6000" y="0"/>
    <p:text>я так понимаю ссылка будет в картинке?</p:text>
  </p:cm>
  <p:cm authorId="0" dt="2019-12-19T14:11:58.885" idx="11">
    <p:pos x="6000" y="0"/>
    <p:text>то есть такой отдельной ссылки не будет?  а то слишком много всякого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13:46:15.651" idx="6">
    <p:pos x="6000" y="0"/>
    <p:text>Они нужны для того, чтобы выполнить миссию. Пока что видение такое, что он в конце просто отдает их и ему засчитывают Миссию, он получает свое портфолио</p:text>
  </p:cm>
  <p:cm authorId="1" dt="2019-12-19T13:47:14.869" idx="7">
    <p:pos x="6000" y="0"/>
    <p:text>Кстати, надо подумать, куда встроим консультацию-вебинар с профориентологом (это может быть как раз призом за выполнение Миссии, типа теперь ты можешь пообщаться с Мастером)</p:text>
  </p:cm>
  <p:cm authorId="0" dt="2019-12-19T14:12:56.639" idx="12">
    <p:pos x="6000" y="0"/>
    <p:text>эти артефакты потом как-то пригодятся? 
может их привязать к той карте, которую они будут составлять в конце каждого модуля?</p:text>
  </p:cm>
  <p:cm authorId="0" dt="2019-12-19T14:12:56.639" idx="13">
    <p:pos x="6000" y="0"/>
    <p:text>вроде же задумывались отдельные пакеты участия? кто-то сразу покупает с консультацией?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9T13:47:45.077" idx="14">
    <p:pos x="6000" y="0"/>
    <p:text>это прям будут отдельные страницы для переходов по заданиям?</p:text>
  </p:cm>
  <p:cm authorId="1" dt="2019-12-19T13:47:45.077" idx="8">
    <p:pos x="6000" y="0"/>
    <p:text>нет, они после клика сменяются, как диафильм, но все в одном кадре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2-19T13:48:33.802" idx="17">
    <p:pos x="6000" y="0"/>
    <p:text>нужна наверно какая-то информация про этого лаки? или это вымышленный персонаж?</p:text>
  </p:cm>
  <p:cm authorId="1" dt="2019-12-19T13:48:33.802" idx="11">
    <p:pos x="6000" y="0"/>
    <p:text>Я предполагала, что Там будет картинка Люка Бессона (там Дальше футболист Неймар, которого называем Нейма)</p:text>
  </p:cm>
  <p:cm authorId="1" dt="2019-12-19T13:48:46.899" idx="9">
    <p:pos x="291" y="1695"/>
    <p:text>поясните</p:text>
  </p:cm>
  <p:cm authorId="0" dt="2019-12-19T14:13:51.190" idx="16">
    <p:pos x="291" y="1695"/>
    <p:text>круассан, диснейленд</p:text>
  </p:cm>
  <p:cm authorId="0" dt="2019-12-20T08:05:44.769" idx="15">
    <p:pos x="291" y="1695"/>
    <p:text>вместо карты и башни, предлагаю какие-то еще ассоциативные картинки добавить, для атмосферности</p:text>
  </p:cm>
  <p:cm authorId="1" dt="2019-12-20T08:05:44.769" idx="10">
    <p:pos x="291" y="1695"/>
    <p:text>добавьте, плиз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672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61a93acde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61a93acde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9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c89d7aa6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c89d7aa6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453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c89d7aa6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c89d7aa6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170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61a93acde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61a93acde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01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c97c768d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c97c768d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130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caf125f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caf125f9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034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61a93acde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61a93acde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073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c97c768d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c97c768d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Здесь пример как переход ыможносделать между странами https://www.youtube.com/watch?v=bd8Dksh4Wuk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74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c89d7aa6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c89d7aa6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74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c97c768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c97c768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ЗВУКИ МУЗЫКИ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5571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61a93acde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61a93acde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58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c97c768d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c97c768d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524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c97c768d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c97c768d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772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c89d7aa6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c89d7aa6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342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c97c768d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c97c768d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256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61a93acde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61a93acde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686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c97c768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c97c768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1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c97c768d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c97c768d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343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c97c768d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c97c768d8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947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61a93acde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61a93acde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101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c97c768d8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c97c768d8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734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c97c768d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c97c768d8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17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c89d7aa6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c89d7aa6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641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c97c768d8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c97c768d8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022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c89d7aa6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c89d7aa6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935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c97c768d8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c97c768d8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804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c97c768d8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c97c768d8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763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c97c768d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c97c768d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1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c97c768d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c97c768d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3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61a93acd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61a93acd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59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c97c768d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c97c768d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81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61a93acd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61a93acd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31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61a93acd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61a93acde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47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c89d7aa6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c89d7aa6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51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6.xml"/><Relationship Id="rId5" Type="http://schemas.openxmlformats.org/officeDocument/2006/relationships/image" Target="../media/image18.png"/><Relationship Id="rId4" Type="http://schemas.openxmlformats.org/officeDocument/2006/relationships/hyperlink" Target="https://online.skillsacademy.ru/teach/control/lesson/view/id/1338423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9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0.xml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u06BXgWbGv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hyperlink" Target="https://habr.com/ru/post/21122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nline.skillsacademy.ru/teach/control/lesson/view/id/13384572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comments" Target="../comments/commen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kovo.ru/public/media/documents/research/sedec/SKOLKOVO_SEDeC_Atlas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kovo.ru/public/media/documents/research/sedec/SKOLKOVO_SEDeC_Atlas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5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XCyHb6cEU&amp;feature=emb_lo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6.xm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17.xml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 занятие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25" y="82425"/>
            <a:ext cx="2080475" cy="13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>
            <a:spLocks noGrp="1"/>
          </p:cNvSpPr>
          <p:nvPr>
            <p:ph type="ctrTitle"/>
          </p:nvPr>
        </p:nvSpPr>
        <p:spPr>
          <a:xfrm>
            <a:off x="279325" y="1700525"/>
            <a:ext cx="4501800" cy="14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Наша отправная точка - г.Казань.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6975"/>
            <a:ext cx="1466250" cy="22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0425" y="396487"/>
            <a:ext cx="1526950" cy="8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6998550" y="2315825"/>
            <a:ext cx="17019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Держи рюкзак - будем складывать артефакты сюда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8596" y="429125"/>
            <a:ext cx="1701799" cy="18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7602400" y="3763200"/>
            <a:ext cx="891000" cy="12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0013" y="3020624"/>
            <a:ext cx="1660600" cy="12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/>
        </p:nvSpPr>
        <p:spPr>
          <a:xfrm>
            <a:off x="4711250" y="2108575"/>
            <a:ext cx="43164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не знаешь куда ты идешь, то и придешь не туда.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можешь обладать сотнями качеств и навыков, но не знать, как и где их правильно применить. Поэтому сначала тебе необходимо определиться с целью, чтобы получить точный и полезный результат.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1147100" y="175975"/>
            <a:ext cx="6528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Прокрастинатор не дремлет!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 того, как мы приступим к Миссии, нам предстоит стать настоящей командой. Поэтому я хотел бы узнать о тебе кое-что еще.</a:t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7674975" y="4140475"/>
            <a:ext cx="1214400" cy="4566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 action="ppaction://hlinksldjump"/>
              </a:rPr>
              <a:t>Далее</a:t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943150" y="4144150"/>
            <a:ext cx="29544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4"/>
              </a:rPr>
              <a:t>https://online.skillsacademy.ru/teach/control/lesson/view/id/13384235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начала и до 33 секунды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501" y="2081362"/>
            <a:ext cx="3303049" cy="19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7674975" y="4140475"/>
            <a:ext cx="1214400" cy="4566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 action="ppaction://hlinksldjump"/>
              </a:rPr>
              <a:t>Далее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392650" y="1282763"/>
            <a:ext cx="3182700" cy="14007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у тебя есть ожидания от данного курса (что ты хочешь узнать/увидеть/понять)?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1212700" y="4182875"/>
            <a:ext cx="1542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+5 баллов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570175" y="1469575"/>
            <a:ext cx="3052800" cy="31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Поздравляю! Ты получил свой первый артефакт - за Осознанность.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Теперь я точно знаю, что у тебя есть цель! Продолжим наше путешествие?</a:t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413" y="319038"/>
            <a:ext cx="1781325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2221" y="1874275"/>
            <a:ext cx="1701799" cy="18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 rot="2700000">
            <a:off x="3597063" y="846907"/>
            <a:ext cx="1301218" cy="7288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6414525" y="3729925"/>
            <a:ext cx="891000" cy="12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3943750" y="237575"/>
            <a:ext cx="41814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2"/>
                </a:solidFill>
              </a:rPr>
              <a:t> Тюбетейка - национальный головной убор.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5" y="179300"/>
            <a:ext cx="13920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576" y="179301"/>
            <a:ext cx="12006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587" y="92413"/>
            <a:ext cx="1785980" cy="1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6726" y="92416"/>
            <a:ext cx="1392000" cy="147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7875" y="92433"/>
            <a:ext cx="1550825" cy="164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2025" y="4030931"/>
            <a:ext cx="977900" cy="10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5884" y="3687250"/>
            <a:ext cx="1379642" cy="14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3001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71427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70525" y="1466775"/>
            <a:ext cx="1466250" cy="22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461550" y="1813150"/>
            <a:ext cx="5098200" cy="18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Ты набрал  первые 10 баллов!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Лови билет в первый пункт назначения!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Тебе предстоит увлекательное путешествие по многим странам для выполнения операций!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Полетели!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7943400" y="1965375"/>
            <a:ext cx="1200600" cy="1779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Нажми сюда!</a:t>
            </a:r>
            <a:endParaRPr sz="1000"/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13088" y="1813142"/>
            <a:ext cx="1550824" cy="103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 занятие</a:t>
            </a: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576" y="179301"/>
            <a:ext cx="12006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1587" y="92413"/>
            <a:ext cx="1785980" cy="1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6726" y="92416"/>
            <a:ext cx="1392000" cy="147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7875" y="92433"/>
            <a:ext cx="1550825" cy="164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2025" y="4030931"/>
            <a:ext cx="977900" cy="10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65884" y="3687250"/>
            <a:ext cx="1379642" cy="14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83001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71427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34300" y="1456250"/>
            <a:ext cx="1466250" cy="22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533525" y="2169713"/>
            <a:ext cx="51432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Наш квест начинается!</a:t>
            </a:r>
            <a:endParaRPr/>
          </a:p>
        </p:txBody>
      </p:sp>
      <p:sp>
        <p:nvSpPr>
          <p:cNvPr id="217" name="Google Shape;217;p28">
            <a:hlinkClick r:id="rId12" action="ppaction://hlinksldjump"/>
          </p:cNvPr>
          <p:cNvSpPr/>
          <p:nvPr/>
        </p:nvSpPr>
        <p:spPr>
          <a:xfrm>
            <a:off x="899802" y="2691050"/>
            <a:ext cx="3196500" cy="55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летим во Францию!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Вперед!</a:t>
            </a:r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2625" y="395963"/>
            <a:ext cx="1591555" cy="10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/>
          <p:nvPr/>
        </p:nvSpPr>
        <p:spPr>
          <a:xfrm rot="10800000" flipH="1">
            <a:off x="899775" y="1094000"/>
            <a:ext cx="2148900" cy="659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822350" y="3431425"/>
            <a:ext cx="5808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51" y="177347"/>
            <a:ext cx="6249800" cy="446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>
            <a:hlinkClick r:id=""/>
          </p:cNvPr>
          <p:cNvSpPr/>
          <p:nvPr/>
        </p:nvSpPr>
        <p:spPr>
          <a:xfrm>
            <a:off x="7337600" y="4310875"/>
            <a:ext cx="1301100" cy="50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Полетели!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1774650" y="166275"/>
            <a:ext cx="5594700" cy="27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Bonjour! </a:t>
            </a:r>
            <a:br>
              <a:rPr lang="ru" sz="1400"/>
            </a:br>
            <a:r>
              <a:rPr lang="ru" sz="1400"/>
              <a:t>Мы во Франции!</a:t>
            </a:r>
            <a:br>
              <a:rPr lang="ru" sz="1400"/>
            </a:br>
            <a:r>
              <a:rPr lang="ru" sz="1400"/>
              <a:t>Париж!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А именно - на съемочной площадке нового блокбастера Лаки Биссона. Новый фильм Биссона - о профессии будущего. Пока знаменитый французский кинорежиссер думал, о ком же снимать фильм, и гулял вокруг Эйфелевы башни, Злодей Прокрастинатор выкрал у  список представителей новых профессий. До начала кинопроб всего 1 день.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Операция  “Париж” - надо помочь Профессионалу Лаки Биссону.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Поехали!!!</a:t>
            </a:r>
            <a:endParaRPr sz="1400"/>
          </a:p>
        </p:txBody>
      </p:sp>
      <p:pic>
        <p:nvPicPr>
          <p:cNvPr id="232" name="Google Shape;2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00" y="801025"/>
            <a:ext cx="1292675" cy="12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3500" y="1137463"/>
            <a:ext cx="1466250" cy="22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050" y="2691183"/>
            <a:ext cx="923350" cy="153891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7531125" y="3634800"/>
            <a:ext cx="891000" cy="12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1950" y="2689688"/>
            <a:ext cx="2323450" cy="31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Диалог - режиссер</a:t>
            </a: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- обмен фразами (3-5 шт) с новым персонажем для того, чтобы узнать суть проблемы:</a:t>
            </a:r>
            <a:br>
              <a:rPr lang="ru"/>
            </a:br>
            <a:r>
              <a:rPr lang="ru"/>
              <a:t>- знакомство с персонажем (Бонжур, я Лаки Бессон ...)</a:t>
            </a:r>
            <a:br>
              <a:rPr lang="ru"/>
            </a:br>
            <a:r>
              <a:rPr lang="ru"/>
              <a:t>- обозначение проблемы (О-ля-ля! Прокрастинатор украл у меня...)</a:t>
            </a:r>
            <a:br>
              <a:rPr lang="ru"/>
            </a:br>
            <a:r>
              <a:rPr lang="ru"/>
              <a:t>- обещание Героя помочь (Да, я помогу вам и т.п.)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Можно делать с выбором (да/нет), но придумать, как он все же возвращается к сюжетной линии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1481725" y="360875"/>
            <a:ext cx="64014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МИССИЯ “ПРОФНАВИГАТОР 3.0”</a:t>
            </a:r>
            <a:endParaRPr sz="3000"/>
          </a:p>
        </p:txBody>
      </p:sp>
      <p:sp>
        <p:nvSpPr>
          <p:cNvPr id="73" name="Google Shape;73;p14"/>
          <p:cNvSpPr/>
          <p:nvPr/>
        </p:nvSpPr>
        <p:spPr>
          <a:xfrm>
            <a:off x="3076600" y="2447025"/>
            <a:ext cx="2767800" cy="75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СТАРТ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2043150" y="1282900"/>
            <a:ext cx="46089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Привет, Герой! Для начала Миссии нажми на старт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463275" y="136125"/>
            <a:ext cx="81012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На съемочной площадке все очень шокированы произошедшим. Вокруг - полный хаос. Сценаристы, гримеры, операторы требуют </a:t>
            </a:r>
            <a:r>
              <a:rPr lang="ru" sz="1400">
                <a:solidFill>
                  <a:srgbClr val="FF0000"/>
                </a:solidFill>
              </a:rPr>
              <a:t>Смотри!</a:t>
            </a:r>
            <a:r>
              <a:rPr lang="ru" sz="1400"/>
              <a:t> В углу лежит какая-то кинопленка. Написано “Знаете ли вы?”. Хм, интересно. Может быть, она поможет тебе выполнить Задание 1.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Давай узнаем, что на этой пленке (посмотреть видео)</a:t>
            </a:r>
            <a:endParaRPr sz="1400"/>
          </a:p>
        </p:txBody>
      </p:sp>
      <p:pic>
        <p:nvPicPr>
          <p:cNvPr id="248" name="Google Shape;2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725" y="1797050"/>
            <a:ext cx="3563550" cy="2672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2527200" y="4605488"/>
            <a:ext cx="34923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4"/>
              </a:rPr>
              <a:t>https://www.youtube.com/watch?v=u06BXgWbGvA</a:t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7531125" y="3634800"/>
            <a:ext cx="891000" cy="12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2775" y="831525"/>
            <a:ext cx="1559050" cy="15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575" y="1903922"/>
            <a:ext cx="1660500" cy="166048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/>
          <p:nvPr/>
        </p:nvSpPr>
        <p:spPr>
          <a:xfrm>
            <a:off x="2617050" y="577550"/>
            <a:ext cx="3524400" cy="3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Здорово! Это информация может пригодиться. Зафиксируй: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1.Что нового ты узнал?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___________________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2.Что изменилось в мире за последние 10-20 лет?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</a:t>
            </a:r>
            <a:r>
              <a:rPr lang="ru">
                <a:solidFill>
                  <a:schemeClr val="dk1"/>
                </a:solidFill>
              </a:rPr>
              <a:t>___________________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</a:t>
            </a:r>
            <a:r>
              <a:rPr lang="ru">
                <a:solidFill>
                  <a:schemeClr val="dk1"/>
                </a:solidFill>
              </a:rPr>
              <a:t>___________________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</a:t>
            </a:r>
            <a:r>
              <a:rPr lang="ru">
                <a:solidFill>
                  <a:schemeClr val="dk1"/>
                </a:solidFill>
              </a:rPr>
              <a:t>___________________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</a:t>
            </a:r>
            <a:r>
              <a:rPr lang="ru">
                <a:solidFill>
                  <a:schemeClr val="dk1"/>
                </a:solidFill>
              </a:rPr>
              <a:t>___________________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5.</a:t>
            </a:r>
            <a:r>
              <a:rPr lang="ru">
                <a:solidFill>
                  <a:schemeClr val="dk1"/>
                </a:solidFill>
              </a:rPr>
              <a:t>___________________</a:t>
            </a:r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6343250" y="855275"/>
            <a:ext cx="20193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+5 баллов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9144000" cy="625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150" y="3764750"/>
            <a:ext cx="4391700" cy="10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300" y="311025"/>
            <a:ext cx="3995300" cy="279383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4"/>
          <p:cNvSpPr txBox="1"/>
          <p:nvPr/>
        </p:nvSpPr>
        <p:spPr>
          <a:xfrm>
            <a:off x="164300" y="3219150"/>
            <a:ext cx="3995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lt1"/>
                </a:solidFill>
                <a:hlinkClick r:id="rId6"/>
              </a:rPr>
              <a:t>https://online.skillsacademy.ru/teach/control/lesson/view/id/13384572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с 15 сек до 4 мин 31 сек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4572000" y="311025"/>
            <a:ext cx="39954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Размышляя о том, как быстро меняется мир вокруг, ты и сам не заметил, как прошел несколько кварталов.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Теперь самое время заглянуть в мир будущего!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Я - за научный подход, поэтому предлагаю тебе обратиться к футурологам! Смотри, как раз один из них прогуливается по Елисейским полям! Давай узнаем, что он порекомендует.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5363100" y="4519850"/>
            <a:ext cx="2185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7"/>
              </a:rPr>
              <a:t>https://habr.com/ru/post/211220/</a:t>
            </a:r>
            <a:endParaRPr/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091911" y="2571752"/>
            <a:ext cx="1113639" cy="12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Диалог - футуролог</a:t>
            </a:r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- обмен фразами (3-5 шт) с новым персонажем для того, чтобы узнать суть проблемы:</a:t>
            </a:r>
            <a:br>
              <a:rPr lang="ru"/>
            </a:br>
            <a:r>
              <a:rPr lang="ru"/>
              <a:t>- знакомство с персонажем (поздороваться)</a:t>
            </a:r>
            <a:br>
              <a:rPr lang="ru"/>
            </a:br>
            <a:r>
              <a:rPr lang="ru"/>
              <a:t>- узнать экспертное мнение</a:t>
            </a:r>
            <a:br>
              <a:rPr lang="ru"/>
            </a:br>
            <a:r>
              <a:rPr lang="ru"/>
              <a:t>- Футуролог говорит о нескольких источниках (они приведены в слайдах)</a:t>
            </a:r>
            <a:br>
              <a:rPr lang="ru"/>
            </a:br>
            <a:r>
              <a:rPr lang="ru"/>
              <a:t>- поблагодарить за помощь (футуролог торопится), попрощаться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Можно делать с выбором (да/нет), но придумать, как он все же возвращается к сюжетной линии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53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Любая информация важна!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 нового ты узнал у футурологов?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 из этого ты и сам прогнозировал?</a:t>
            </a:r>
            <a:endParaRPr/>
          </a:p>
        </p:txBody>
      </p:sp>
      <p:sp>
        <p:nvSpPr>
          <p:cNvPr id="281" name="Google Shape;281;p36"/>
          <p:cNvSpPr txBox="1"/>
          <p:nvPr/>
        </p:nvSpPr>
        <p:spPr>
          <a:xfrm>
            <a:off x="6295725" y="1853100"/>
            <a:ext cx="18531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+5 баллов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/>
        </p:nvSpPr>
        <p:spPr>
          <a:xfrm>
            <a:off x="712750" y="3729925"/>
            <a:ext cx="29934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3"/>
              </a:rPr>
              <a:t>https://www.skolkovo.ru/public/media/documents/research/sedec/SKOLKOVO_SEDeC_Atlas.pdf</a:t>
            </a:r>
            <a:endParaRPr/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50" y="354300"/>
            <a:ext cx="4505442" cy="31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 txBox="1"/>
          <p:nvPr/>
        </p:nvSpPr>
        <p:spPr>
          <a:xfrm>
            <a:off x="4763400" y="890900"/>
            <a:ext cx="40149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Футуролог ушел. Но на скамейке он оставил какую-то странную схему. Да это же Атлас Профессий будущего! Интересно для чего она?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Возьми ее с собой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3729925" y="1152475"/>
            <a:ext cx="5102400" cy="18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Ты решил пройтись по улицам Парижа в поисках решений для завершения Миссии.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Тебе встретился Уличный актер. Кажется, он хочет пообщаться.</a:t>
            </a:r>
            <a:endParaRPr/>
          </a:p>
        </p:txBody>
      </p:sp>
      <p:pic>
        <p:nvPicPr>
          <p:cNvPr id="295" name="Google Shape;2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50" y="1252575"/>
            <a:ext cx="2406099" cy="240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Диалог - мим (аналог - уличный актер аниматор)</a:t>
            </a: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Предлагает поиграть в игру на воображение, используя Атлас профессий будущего</a:t>
            </a:r>
            <a:br>
              <a:rPr lang="ru"/>
            </a:br>
            <a:r>
              <a:rPr lang="ru"/>
              <a:t/>
            </a:r>
            <a:br>
              <a:rPr lang="ru"/>
            </a:br>
            <a:r>
              <a:rPr lang="ru"/>
              <a:t>Решить кейсы</a:t>
            </a:r>
            <a:br>
              <a:rPr lang="ru"/>
            </a:br>
            <a:r>
              <a:rPr lang="ru"/>
              <a:t/>
            </a:r>
            <a:br>
              <a:rPr lang="ru"/>
            </a:br>
            <a:r>
              <a:rPr lang="ru"/>
              <a:t>Получается 2 миги-диалога</a:t>
            </a:r>
            <a:br>
              <a:rPr lang="ru"/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body" idx="1"/>
          </p:nvPr>
        </p:nvSpPr>
        <p:spPr>
          <a:xfrm>
            <a:off x="536100" y="665425"/>
            <a:ext cx="4653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Мим просит тебя включить воображение и придумать свою абсолютно новую профессию будущего. И предлагает воспользоваться Атласом.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Вписать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название + описание деятельности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307" name="Google Shape;307;p40"/>
          <p:cNvSpPr txBox="1"/>
          <p:nvPr/>
        </p:nvSpPr>
        <p:spPr>
          <a:xfrm>
            <a:off x="6034275" y="4133825"/>
            <a:ext cx="18531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+5 баллов</a:t>
            </a:r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5831628" y="3190780"/>
            <a:ext cx="22584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3"/>
              </a:rPr>
              <a:t>https://www.skolkovo.ru/public/media/documents/research/sedec/SKOLKOVO_SEDeC_Atlas.pdf</a:t>
            </a:r>
            <a:endParaRPr/>
          </a:p>
        </p:txBody>
      </p:sp>
      <p:pic>
        <p:nvPicPr>
          <p:cNvPr id="309" name="Google Shape;30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925" y="427625"/>
            <a:ext cx="3399350" cy="260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body" idx="1"/>
          </p:nvPr>
        </p:nvSpPr>
        <p:spPr>
          <a:xfrm>
            <a:off x="4086300" y="1152475"/>
            <a:ext cx="4746000" cy="27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Подожди-ка, у него еще задания! Он зачем-то достал чемодан!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5" name="Google Shape;3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50" y="413750"/>
            <a:ext cx="2254277" cy="33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5450" y="2880609"/>
            <a:ext cx="1853100" cy="18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2151000" y="4365725"/>
            <a:ext cx="4842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3"/>
              </a:rPr>
              <a:t>https://www.youtube.com/watch?v=sHXCyHb6cEU&amp;feature=emb_logo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121" y="862850"/>
            <a:ext cx="4985625" cy="28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7424200" y="3539875"/>
            <a:ext cx="891000" cy="12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body" idx="1"/>
          </p:nvPr>
        </p:nvSpPr>
        <p:spPr>
          <a:xfrm>
            <a:off x="1149275" y="214050"/>
            <a:ext cx="46536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И вовсе это не чемодан. Это - кейс.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Реши 4</a:t>
            </a:r>
            <a:r>
              <a:rPr lang="ru" sz="1400">
                <a:solidFill>
                  <a:srgbClr val="FF0000"/>
                </a:solidFill>
              </a:rPr>
              <a:t> кейса</a:t>
            </a:r>
            <a:endParaRPr sz="14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9900"/>
                </a:solidFill>
              </a:rPr>
              <a:t>Опиши шаги, которые необходимо предпринять этим людям, чтобы в 2035 году не остаться «за бортом» прогресса и глобальных изменений?</a:t>
            </a:r>
            <a:endParaRPr sz="14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322" name="Google Shape;322;p42"/>
          <p:cNvSpPr txBox="1"/>
          <p:nvPr/>
        </p:nvSpPr>
        <p:spPr>
          <a:xfrm>
            <a:off x="7115350" y="160350"/>
            <a:ext cx="18531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+5 баллов</a:t>
            </a:r>
            <a:endParaRPr/>
          </a:p>
        </p:txBody>
      </p:sp>
      <p:pic>
        <p:nvPicPr>
          <p:cNvPr id="323" name="Google Shape;3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75" y="106905"/>
            <a:ext cx="816675" cy="8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25" y="2132850"/>
            <a:ext cx="2959825" cy="21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8725" y="2248425"/>
            <a:ext cx="2959825" cy="203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9125" y="516750"/>
            <a:ext cx="2305989" cy="19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0950" y="2571750"/>
            <a:ext cx="2740650" cy="222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/>
        </p:nvSpPr>
        <p:spPr>
          <a:xfrm>
            <a:off x="605825" y="439525"/>
            <a:ext cx="5880000" cy="16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9900"/>
                </a:solidFill>
              </a:rPr>
              <a:t>Кажется, у тебя уже достаточно информации</a:t>
            </a:r>
            <a:endParaRPr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Составь список из 5 наиболее интересных профессий будущего и спаси кинорежиссера Лаки Биссона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Вписать названия и объяснить почему именно об этой профессии нужно снять фильм</a:t>
            </a:r>
            <a:endParaRPr/>
          </a:p>
        </p:txBody>
      </p:sp>
      <p:sp>
        <p:nvSpPr>
          <p:cNvPr id="333" name="Google Shape;333;p43"/>
          <p:cNvSpPr txBox="1"/>
          <p:nvPr/>
        </p:nvSpPr>
        <p:spPr>
          <a:xfrm>
            <a:off x="961975" y="2529075"/>
            <a:ext cx="45150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43"/>
          <p:cNvSpPr/>
          <p:nvPr/>
        </p:nvSpPr>
        <p:spPr>
          <a:xfrm>
            <a:off x="1148175" y="2567875"/>
            <a:ext cx="5989200" cy="158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Операция “Париж” завершена!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Ты спас первого Профессионала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>
            <a:spLocks noGrp="1"/>
          </p:cNvSpPr>
          <p:nvPr>
            <p:ph type="body" idx="1"/>
          </p:nvPr>
        </p:nvSpPr>
        <p:spPr>
          <a:xfrm>
            <a:off x="570175" y="1469575"/>
            <a:ext cx="30528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Поздравляю! Ты получил второй артефакт - за Стратегию.</a:t>
            </a:r>
            <a:endParaRPr/>
          </a:p>
        </p:txBody>
      </p:sp>
      <p:pic>
        <p:nvPicPr>
          <p:cNvPr id="345" name="Google Shape;34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221" y="1874275"/>
            <a:ext cx="1701799" cy="18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/>
          <p:nvPr/>
        </p:nvSpPr>
        <p:spPr>
          <a:xfrm rot="2700000">
            <a:off x="3597063" y="846907"/>
            <a:ext cx="1301218" cy="7288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5"/>
          <p:cNvSpPr/>
          <p:nvPr/>
        </p:nvSpPr>
        <p:spPr>
          <a:xfrm>
            <a:off x="6414525" y="3729925"/>
            <a:ext cx="891000" cy="12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5"/>
          <p:cNvSpPr txBox="1"/>
          <p:nvPr/>
        </p:nvSpPr>
        <p:spPr>
          <a:xfrm>
            <a:off x="4323875" y="178200"/>
            <a:ext cx="47514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Ну, какой истинный парижанин ходит без красивого модного шарфа</a:t>
            </a:r>
            <a:endParaRPr/>
          </a:p>
        </p:txBody>
      </p:sp>
      <p:pic>
        <p:nvPicPr>
          <p:cNvPr id="349" name="Google Shape;34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220" y="178200"/>
            <a:ext cx="904875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587" y="92413"/>
            <a:ext cx="1785980" cy="1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6726" y="92416"/>
            <a:ext cx="1392000" cy="147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7875" y="92433"/>
            <a:ext cx="1550825" cy="164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025" y="4030931"/>
            <a:ext cx="977900" cy="10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5884" y="3687250"/>
            <a:ext cx="1379642" cy="14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3001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71427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68725" y="1383925"/>
            <a:ext cx="1466250" cy="22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6"/>
          <p:cNvSpPr txBox="1"/>
          <p:nvPr/>
        </p:nvSpPr>
        <p:spPr>
          <a:xfrm>
            <a:off x="533525" y="2169713"/>
            <a:ext cx="51432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Лови билет в следующий пункт назначения!</a:t>
            </a:r>
            <a:endParaRPr/>
          </a:p>
        </p:txBody>
      </p:sp>
      <p:sp>
        <p:nvSpPr>
          <p:cNvPr id="363" name="Google Shape;363;p46">
            <a:hlinkClick r:id="rId11" action="ppaction://hlinksldjump"/>
          </p:cNvPr>
          <p:cNvSpPr/>
          <p:nvPr/>
        </p:nvSpPr>
        <p:spPr>
          <a:xfrm>
            <a:off x="4749013" y="3245425"/>
            <a:ext cx="1200600" cy="55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опоздай на самолет!</a:t>
            </a:r>
            <a:endParaRPr/>
          </a:p>
        </p:txBody>
      </p:sp>
      <p:pic>
        <p:nvPicPr>
          <p:cNvPr id="364" name="Google Shape;364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2625" y="395963"/>
            <a:ext cx="1591555" cy="10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6"/>
          <p:cNvSpPr/>
          <p:nvPr/>
        </p:nvSpPr>
        <p:spPr>
          <a:xfrm rot="10800000" flipH="1">
            <a:off x="923525" y="1353125"/>
            <a:ext cx="2148900" cy="659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73913" y="2012517"/>
            <a:ext cx="1550824" cy="103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52574" y="229624"/>
            <a:ext cx="1200600" cy="12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6"/>
          <p:cNvSpPr/>
          <p:nvPr/>
        </p:nvSpPr>
        <p:spPr>
          <a:xfrm rot="10800000" flipH="1">
            <a:off x="2962250" y="1353125"/>
            <a:ext cx="2148900" cy="659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2869925" y="885125"/>
            <a:ext cx="40794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Заполни профайл, чтобы узнать подробнее о МИССИИ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864350" y="959375"/>
            <a:ext cx="1665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Профайл Героя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7602400" y="3763200"/>
            <a:ext cx="891000" cy="129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864350" y="1354200"/>
            <a:ext cx="4656600" cy="3040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тебя зовут? (Имя и фамилия)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 рождения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Откуда ты? (город и т.п.)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и в каком классе ты учишься?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какого класса планируешь уходить из школы (9или 11) ?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Твоя самая главная мечта?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Кем ты хочешь работать?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Настаивают ли твои родители на определенной профессии?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Твое хобби?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больше всего на свете ты любишь делать?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важно для тебя в жизни? 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969225" y="225700"/>
            <a:ext cx="4079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0" y="1567425"/>
            <a:ext cx="75153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Меня зовут Макс. Для прохождения тебе понадобится помощь и я решил поддержать тебя.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 мире случилась проблема, которую нам с тобой предстоит решить!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175" y="1867150"/>
            <a:ext cx="1466250" cy="22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525" y="2804650"/>
            <a:ext cx="1627876" cy="162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5" y="179300"/>
            <a:ext cx="13920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576" y="179301"/>
            <a:ext cx="12006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587" y="92413"/>
            <a:ext cx="1785980" cy="1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6726" y="92416"/>
            <a:ext cx="1392000" cy="147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7875" y="92433"/>
            <a:ext cx="1550825" cy="164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2025" y="4030931"/>
            <a:ext cx="977900" cy="10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5884" y="3687250"/>
            <a:ext cx="1379642" cy="14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3001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71427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0" y="1567425"/>
            <a:ext cx="75153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Злодей Прокрастинатор снова объявился в глобальном пространстве и пытается захватить мир. На этот раз он решил избавиться от лучших из лучших - Команды Профессионалов.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Следы Прокрастинатора были замечены уже в нескольких странах.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Твоя миссия - ликвидировать последствия деятельности злодея и помешать прокрастинатору завоевать мир.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Тебя ждет квест по спасению Профессионалов.</a:t>
            </a:r>
            <a:endParaRPr sz="1000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7175" y="1867150"/>
            <a:ext cx="1466250" cy="22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79001" y="2571746"/>
            <a:ext cx="1786000" cy="150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5" y="179300"/>
            <a:ext cx="13920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576" y="179301"/>
            <a:ext cx="12006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587" y="92413"/>
            <a:ext cx="1785980" cy="1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6726" y="92416"/>
            <a:ext cx="1392000" cy="147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7875" y="92433"/>
            <a:ext cx="1550825" cy="164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2025" y="4030931"/>
            <a:ext cx="977900" cy="10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5884" y="3687250"/>
            <a:ext cx="1379642" cy="14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3001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71427" y="3592145"/>
            <a:ext cx="1392000" cy="147500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0" y="1567425"/>
            <a:ext cx="75153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Цель: </a:t>
            </a:r>
            <a:r>
              <a:rPr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Тебе предстоит посетить несколько стран и  завершить Операцию. </a:t>
            </a:r>
            <a:endParaRPr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Задача: </a:t>
            </a:r>
            <a:r>
              <a:rPr lang="ru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В каждой стране за проделанные шаги Операций ты получаешь баллы, раздобыть артефакты и спасти Профессионала. Как только ты выполнишь Задание, ты получишь билет на самолет, чтобы продолжать свой путь.</a:t>
            </a:r>
            <a:endParaRPr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Наша отправная точка - г.Казань.</a:t>
            </a:r>
            <a:endParaRPr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7175" y="1867150"/>
            <a:ext cx="1466250" cy="22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79001" y="2571746"/>
            <a:ext cx="1786000" cy="150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285161" y="1723825"/>
            <a:ext cx="1519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Лайфхаки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1912575" y="963900"/>
            <a:ext cx="65190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66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Тебе понадобится интернет, телефон и компьютер/ноутбук/планшет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Некоторые задания будет необходимо выполнять в офлайн режиме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Выполняй задания вовремя, но не пытайся пройти весь курс за 1 день. Работай в комфортном темпе.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Иногда тебе придется обращаться за помощью к другим людям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возникают сложности, то смело обращайся к модератору квеста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66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Главное - чтобы ты научился понимать себя и определился с направлениями в профессиональной деятельности для крутого будущего! Поэтому важно, ответственно подходить к прохождению квеста</a:t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7574550" y="4646525"/>
            <a:ext cx="1195200" cy="335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"/>
              </a:rPr>
              <a:t>Далее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1000975" y="438625"/>
            <a:ext cx="679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Для начала предлагаю познакомимся с условиями Миссии “Профнавигатор 3.0”.</a:t>
            </a:r>
            <a:endParaRPr sz="1000">
              <a:solidFill>
                <a:schemeClr val="dk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Office PowerPoint</Application>
  <PresentationFormat>Экран (16:9)</PresentationFormat>
  <Paragraphs>152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Open Sans</vt:lpstr>
      <vt:lpstr>Times New Roman</vt:lpstr>
      <vt:lpstr>Arial</vt:lpstr>
      <vt:lpstr>PT Sans Narrow</vt:lpstr>
      <vt:lpstr>Tropic</vt:lpstr>
      <vt:lpstr>1 занятие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отправная точка - г.Казань. </vt:lpstr>
      <vt:lpstr>Презентация PowerPoint</vt:lpstr>
      <vt:lpstr>Презентация PowerPoint</vt:lpstr>
      <vt:lpstr>Презентация PowerPoint</vt:lpstr>
      <vt:lpstr>Презентация PowerPoint</vt:lpstr>
      <vt:lpstr>2 занятие</vt:lpstr>
      <vt:lpstr>Презентация PowerPoint</vt:lpstr>
      <vt:lpstr>Презентация PowerPoint</vt:lpstr>
      <vt:lpstr>Bonjour!  Мы во Франции! Париж!  А именно - на съемочной площадке нового блокбастера Лаки Биссона. Новый фильм Биссона - о профессии будущего. Пока знаменитый французский кинорежиссер думал, о ком же снимать фильм, и гулял вокруг Эйфелевы башни, Злодей Прокрастинатор выкрал у  список представителей новых профессий. До начала кинопроб всего 1 день.  Операция  “Париж” - надо помочь Профессионалу Лаки Биссону.  Поехали!!!</vt:lpstr>
      <vt:lpstr>Диалог - режиссер</vt:lpstr>
      <vt:lpstr>На съемочной площадке все очень шокированы произошедшим. Вокруг - полный хаос. Сценаристы, гримеры, операторы требуют Смотри! В углу лежит какая-то кинопленка. Написано “Знаете ли вы?”. Хм, интересно. Может быть, она поможет тебе выполнить Задание 1.   Давай узнаем, что на этой пленке (посмотреть видео)</vt:lpstr>
      <vt:lpstr>Презентация PowerPoint</vt:lpstr>
      <vt:lpstr>Презентация PowerPoint</vt:lpstr>
      <vt:lpstr>Диалог - футуролог</vt:lpstr>
      <vt:lpstr>Презентация PowerPoint</vt:lpstr>
      <vt:lpstr>Презентация PowerPoint</vt:lpstr>
      <vt:lpstr>Презентация PowerPoint</vt:lpstr>
      <vt:lpstr>Диалог - мим (аналог - уличный актер аниматор)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занятие</dc:title>
  <dc:creator>Рycлан</dc:creator>
  <cp:lastModifiedBy>Рycлан</cp:lastModifiedBy>
  <cp:revision>1</cp:revision>
  <dcterms:modified xsi:type="dcterms:W3CDTF">2019-12-23T15:12:08Z</dcterms:modified>
</cp:coreProperties>
</file>